
<file path=[Content_Types].xml><?xml version="1.0" encoding="utf-8"?>
<Types xmlns="http://schemas.openxmlformats.org/package/2006/content-types">
  <Default Extension="fntdata" ContentType="application/x-fontdata"/>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embedTrueTypeFonts="1" saveSubsetFonts="1" autoCompressPictures="0">
  <p:sldMasterIdLst>
    <p:sldMasterId id="2147483687" r:id="rId1"/>
  </p:sldMasterIdLst>
  <p:notesMasterIdLst>
    <p:notesMasterId r:id="rId30"/>
  </p:notesMasterIdLst>
  <p:sldIdLst>
    <p:sldId id="311" r:id="rId2"/>
    <p:sldId id="313" r:id="rId3"/>
    <p:sldId id="312" r:id="rId4"/>
    <p:sldId id="257" r:id="rId5"/>
    <p:sldId id="314" r:id="rId6"/>
    <p:sldId id="316" r:id="rId7"/>
    <p:sldId id="317" r:id="rId8"/>
    <p:sldId id="318" r:id="rId9"/>
    <p:sldId id="319" r:id="rId10"/>
    <p:sldId id="320" r:id="rId11"/>
    <p:sldId id="321" r:id="rId12"/>
    <p:sldId id="328" r:id="rId13"/>
    <p:sldId id="366" r:id="rId14"/>
    <p:sldId id="329" r:id="rId15"/>
    <p:sldId id="330" r:id="rId16"/>
    <p:sldId id="331" r:id="rId17"/>
    <p:sldId id="332" r:id="rId18"/>
    <p:sldId id="333" r:id="rId19"/>
    <p:sldId id="340" r:id="rId20"/>
    <p:sldId id="344" r:id="rId21"/>
    <p:sldId id="334" r:id="rId22"/>
    <p:sldId id="338" r:id="rId23"/>
    <p:sldId id="358" r:id="rId24"/>
    <p:sldId id="361" r:id="rId25"/>
    <p:sldId id="360" r:id="rId26"/>
    <p:sldId id="363" r:id="rId27"/>
    <p:sldId id="337" r:id="rId28"/>
    <p:sldId id="365" r:id="rId29"/>
  </p:sldIdLst>
  <p:sldSz cx="9144000" cy="5143500" type="screen16x9"/>
  <p:notesSz cx="6858000" cy="9144000"/>
  <p:embeddedFontLst>
    <p:embeddedFont>
      <p:font typeface="Bebas Neue" panose="020B0606020202050201" pitchFamily="34" charset="0"/>
      <p:regular r:id="rId31"/>
    </p:embeddedFont>
    <p:embeddedFont>
      <p:font typeface="Calibri" panose="020F0502020204030204" pitchFamily="34" charset="0"/>
      <p:regular r:id="rId32"/>
      <p:bold r:id="rId33"/>
      <p:italic r:id="rId34"/>
      <p:boldItalic r:id="rId35"/>
    </p:embeddedFont>
    <p:embeddedFont>
      <p:font typeface="Consolas" panose="020B0609020204030204" pitchFamily="49" charset="0"/>
      <p:regular r:id="rId36"/>
      <p:bold r:id="rId37"/>
      <p:italic r:id="rId38"/>
      <p:boldItalic r:id="rId39"/>
    </p:embeddedFont>
    <p:embeddedFont>
      <p:font typeface="Fira Sans Extra Condensed SemiBold" panose="020B0604020202020204" charset="0"/>
      <p:regular r:id="rId40"/>
      <p:bold r:id="rId41"/>
      <p:italic r:id="rId42"/>
      <p:boldItalic r:id="rId43"/>
    </p:embeddedFont>
    <p:embeddedFont>
      <p:font typeface="Nunito Light" pitchFamily="2" charset="0"/>
      <p:regular r:id="rId44"/>
      <p:italic r:id="rId45"/>
    </p:embeddedFont>
    <p:embeddedFont>
      <p:font typeface="Quicksand" panose="020B0604020202020204" charset="0"/>
      <p:regular r:id="rId46"/>
      <p:bold r:id="rId47"/>
    </p:embeddedFont>
    <p:embeddedFont>
      <p:font typeface="Roboto" panose="02000000000000000000" pitchFamily="2" charset="0"/>
      <p:regular r:id="rId48"/>
      <p:bold r:id="rId49"/>
      <p:italic r:id="rId50"/>
      <p:boldItalic r:id="rId51"/>
    </p:embeddedFont>
    <p:embeddedFont>
      <p:font typeface="Signika" panose="020B0604020202020204" charset="0"/>
      <p:regular r:id="rId52"/>
      <p:bold r:id="rId53"/>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15:guide id="1" orient="horz" pos="1644" userDrawn="1">
          <p15:clr>
            <a:srgbClr val="A4A3A4"/>
          </p15:clr>
        </p15:guide>
        <p15:guide id="2" pos="288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F8E7D"/>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82FBDBDD-1152-4E29-8583-0FFDF894A806}">
  <a:tblStyle styleId="{82FBDBDD-1152-4E29-8583-0FFDF894A806}" styleName="Table_0">
    <a:wholeTbl>
      <a:tcTxStyle>
        <a:font>
          <a:latin typeface="Arial"/>
          <a:ea typeface="Arial"/>
          <a:cs typeface="Arial"/>
        </a:font>
        <a:srgbClr val="000000"/>
      </a:tcTxStyle>
      <a:tcStyle>
        <a:tcBdr>
          <a:left>
            <a:ln w="9525" cap="flat" cmpd="sng">
              <a:solidFill>
                <a:srgbClr val="9E9E9E"/>
              </a:solidFill>
              <a:prstDash val="solid"/>
              <a:round/>
              <a:headEnd type="none" w="sm" len="sm"/>
              <a:tailEnd type="none" w="sm" len="sm"/>
            </a:ln>
          </a:left>
          <a:right>
            <a:ln w="9525" cap="flat" cmpd="sng">
              <a:solidFill>
                <a:srgbClr val="9E9E9E"/>
              </a:solidFill>
              <a:prstDash val="solid"/>
              <a:round/>
              <a:headEnd type="none" w="sm" len="sm"/>
              <a:tailEnd type="none" w="sm" len="sm"/>
            </a:ln>
          </a:right>
          <a:top>
            <a:ln w="9525" cap="flat" cmpd="sng">
              <a:solidFill>
                <a:srgbClr val="9E9E9E"/>
              </a:solidFill>
              <a:prstDash val="solid"/>
              <a:round/>
              <a:headEnd type="none" w="sm" len="sm"/>
              <a:tailEnd type="none" w="sm" len="sm"/>
            </a:ln>
          </a:top>
          <a:bottom>
            <a:ln w="9525" cap="flat" cmpd="sng">
              <a:solidFill>
                <a:srgbClr val="9E9E9E"/>
              </a:solidFill>
              <a:prstDash val="solid"/>
              <a:round/>
              <a:headEnd type="none" w="sm" len="sm"/>
              <a:tailEnd type="none" w="sm" len="sm"/>
            </a:ln>
          </a:bottom>
          <a:insideH>
            <a:ln w="9525" cap="flat" cmpd="sng">
              <a:solidFill>
                <a:srgbClr val="9E9E9E"/>
              </a:solidFill>
              <a:prstDash val="solid"/>
              <a:round/>
              <a:headEnd type="none" w="sm" len="sm"/>
              <a:tailEnd type="none" w="sm" len="sm"/>
            </a:ln>
          </a:insideH>
          <a:insideV>
            <a:ln w="9525" cap="flat" cmpd="sng">
              <a:solidFill>
                <a:srgbClr val="9E9E9E"/>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 styleId="{BA044873-25D0-459F-8BDD-EC0D636D709B}" styleName="Table_1">
    <a:wholeTbl>
      <a:tcTxStyle>
        <a:font>
          <a:latin typeface="Arial"/>
          <a:ea typeface="Arial"/>
          <a:cs typeface="Arial"/>
        </a:font>
        <a:srgbClr val="000000"/>
      </a:tcTxStyle>
      <a:tcStyle>
        <a:tcBdr>
          <a:left>
            <a:ln w="9525" cap="flat" cmpd="sng">
              <a:solidFill>
                <a:srgbClr val="000000"/>
              </a:solidFill>
              <a:prstDash val="solid"/>
              <a:round/>
              <a:headEnd type="none" w="sm" len="sm"/>
              <a:tailEnd type="none" w="sm" len="sm"/>
            </a:ln>
          </a:left>
          <a:right>
            <a:ln w="9525" cap="flat" cmpd="sng">
              <a:solidFill>
                <a:srgbClr val="000000"/>
              </a:solidFill>
              <a:prstDash val="solid"/>
              <a:round/>
              <a:headEnd type="none" w="sm" len="sm"/>
              <a:tailEnd type="none" w="sm" len="sm"/>
            </a:ln>
          </a:right>
          <a:top>
            <a:ln w="9525" cap="flat" cmpd="sng">
              <a:solidFill>
                <a:srgbClr val="000000"/>
              </a:solidFill>
              <a:prstDash val="solid"/>
              <a:round/>
              <a:headEnd type="none" w="sm" len="sm"/>
              <a:tailEnd type="none" w="sm" len="sm"/>
            </a:ln>
          </a:top>
          <a:bottom>
            <a:ln w="9525" cap="flat" cmpd="sng">
              <a:solidFill>
                <a:srgbClr val="000000"/>
              </a:solidFill>
              <a:prstDash val="solid"/>
              <a:round/>
              <a:headEnd type="none" w="sm" len="sm"/>
              <a:tailEnd type="none" w="sm" len="sm"/>
            </a:ln>
          </a:bottom>
          <a:insideH>
            <a:ln w="9525" cap="flat" cmpd="sng">
              <a:solidFill>
                <a:srgbClr val="000000"/>
              </a:solidFill>
              <a:prstDash val="solid"/>
              <a:round/>
              <a:headEnd type="none" w="sm" len="sm"/>
              <a:tailEnd type="none" w="sm" len="sm"/>
            </a:ln>
          </a:insideH>
          <a:insideV>
            <a:ln w="9525" cap="flat" cmpd="sng">
              <a:solidFill>
                <a:srgbClr val="000000"/>
              </a:solidFill>
              <a:prstDash val="solid"/>
              <a:round/>
              <a:headEnd type="none" w="sm" len="sm"/>
              <a:tailEnd type="none" w="sm" len="sm"/>
            </a:ln>
          </a:insideV>
        </a:tcBdr>
      </a:tcStyle>
    </a:wholeTbl>
    <a:band1H>
      <a:tcTxStyle/>
      <a:tcStyle>
        <a:tcBdr/>
      </a:tcStyle>
    </a:band1H>
    <a:band2H>
      <a:tcTxStyle/>
      <a:tcStyle>
        <a:tcBdr/>
      </a:tcStyle>
    </a:band2H>
    <a:band1V>
      <a:tcTxStyle/>
      <a:tcStyle>
        <a:tcBdr/>
      </a:tcStyle>
    </a:band1V>
    <a:band2V>
      <a:tcTxStyle/>
      <a:tcStyle>
        <a:tcBdr/>
      </a:tcStyle>
    </a:band2V>
    <a:lastCol>
      <a:tcTxStyle/>
      <a:tcStyle>
        <a:tcBdr/>
      </a:tcStyle>
    </a:lastCol>
    <a:firstCol>
      <a:tcTxStyle/>
      <a:tcStyle>
        <a:tcBdr/>
      </a:tcStyle>
    </a:firstCol>
    <a:lastRow>
      <a:tcTxStyle/>
      <a:tcStyle>
        <a:tcBdr/>
      </a:tcStyle>
    </a:lastRow>
    <a:seCell>
      <a:tcTxStyle/>
      <a:tcStyle>
        <a:tcBdr/>
      </a:tcStyle>
    </a:seCell>
    <a:swCell>
      <a:tcTxStyle/>
      <a:tcStyle>
        <a:tcBdr/>
      </a:tcStyle>
    </a:swCell>
    <a:firstRow>
      <a:tcTxStyle/>
      <a:tcStyle>
        <a:tcBdr/>
      </a:tcStyle>
    </a:firstRow>
    <a:neCell>
      <a:tcTxStyle/>
      <a:tcStyle>
        <a:tcBdr/>
      </a:tcStyle>
    </a:neCell>
    <a:nwCell>
      <a:tcTxStyle/>
      <a:tcStyle>
        <a:tcBdr/>
      </a:tcStyle>
    </a:nwCel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snapToGrid="0" showGuides="1">
      <p:cViewPr varScale="1">
        <p:scale>
          <a:sx n="108" d="100"/>
          <a:sy n="108" d="100"/>
        </p:scale>
        <p:origin x="730" y="77"/>
      </p:cViewPr>
      <p:guideLst>
        <p:guide orient="horz" pos="1644"/>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font" Target="fonts/font9.fntdata"/><Relationship Id="rId21" Type="http://schemas.openxmlformats.org/officeDocument/2006/relationships/slide" Target="slides/slide20.xml"/><Relationship Id="rId34" Type="http://schemas.openxmlformats.org/officeDocument/2006/relationships/font" Target="fonts/font4.fntdata"/><Relationship Id="rId42" Type="http://schemas.openxmlformats.org/officeDocument/2006/relationships/font" Target="fonts/font12.fntdata"/><Relationship Id="rId47" Type="http://schemas.openxmlformats.org/officeDocument/2006/relationships/font" Target="fonts/font17.fntdata"/><Relationship Id="rId50" Type="http://schemas.openxmlformats.org/officeDocument/2006/relationships/font" Target="fonts/font20.fntdata"/><Relationship Id="rId55"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font" Target="fonts/font3.fntdata"/><Relationship Id="rId38" Type="http://schemas.openxmlformats.org/officeDocument/2006/relationships/font" Target="fonts/font8.fntdata"/><Relationship Id="rId46" Type="http://schemas.openxmlformats.org/officeDocument/2006/relationships/font" Target="fonts/font16.fntdata"/><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font" Target="fonts/font11.fntdata"/><Relationship Id="rId54"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font" Target="fonts/font2.fntdata"/><Relationship Id="rId37" Type="http://schemas.openxmlformats.org/officeDocument/2006/relationships/font" Target="fonts/font7.fntdata"/><Relationship Id="rId40" Type="http://schemas.openxmlformats.org/officeDocument/2006/relationships/font" Target="fonts/font10.fntdata"/><Relationship Id="rId45" Type="http://schemas.openxmlformats.org/officeDocument/2006/relationships/font" Target="fonts/font15.fntdata"/><Relationship Id="rId53" Type="http://schemas.openxmlformats.org/officeDocument/2006/relationships/font" Target="fonts/font23.fntdata"/><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font" Target="fonts/font6.fntdata"/><Relationship Id="rId49" Type="http://schemas.openxmlformats.org/officeDocument/2006/relationships/font" Target="fonts/font19.fntdata"/><Relationship Id="rId57"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font" Target="fonts/font1.fntdata"/><Relationship Id="rId44" Type="http://schemas.openxmlformats.org/officeDocument/2006/relationships/font" Target="fonts/font14.fntdata"/><Relationship Id="rId52" Type="http://schemas.openxmlformats.org/officeDocument/2006/relationships/font" Target="fonts/font22.fntdata"/><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notesMaster" Target="notesMasters/notesMaster1.xml"/><Relationship Id="rId35" Type="http://schemas.openxmlformats.org/officeDocument/2006/relationships/font" Target="fonts/font5.fntdata"/><Relationship Id="rId43" Type="http://schemas.openxmlformats.org/officeDocument/2006/relationships/font" Target="fonts/font13.fntdata"/><Relationship Id="rId48" Type="http://schemas.openxmlformats.org/officeDocument/2006/relationships/font" Target="fonts/font18.fntdata"/><Relationship Id="rId56" Type="http://schemas.openxmlformats.org/officeDocument/2006/relationships/theme" Target="theme/theme1.xml"/><Relationship Id="rId8" Type="http://schemas.openxmlformats.org/officeDocument/2006/relationships/slide" Target="slides/slide7.xml"/><Relationship Id="rId51" Type="http://schemas.openxmlformats.org/officeDocument/2006/relationships/font" Target="fonts/font21.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381300" y="685800"/>
            <a:ext cx="609607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298450">
              <a:spcBef>
                <a:spcPts val="0"/>
              </a:spcBef>
              <a:spcAft>
                <a:spcPts val="0"/>
              </a:spcAft>
              <a:buSzPts val="1100"/>
              <a:buChar char="●"/>
              <a:defRPr sz="1100"/>
            </a:lvl1pPr>
            <a:lvl2pPr marL="914400" lvl="1" indent="-298450">
              <a:spcBef>
                <a:spcPts val="0"/>
              </a:spcBef>
              <a:spcAft>
                <a:spcPts val="0"/>
              </a:spcAft>
              <a:buSzPts val="1100"/>
              <a:buChar char="○"/>
              <a:defRPr sz="1100"/>
            </a:lvl2pPr>
            <a:lvl3pPr marL="1371600" lvl="2" indent="-298450">
              <a:spcBef>
                <a:spcPts val="0"/>
              </a:spcBef>
              <a:spcAft>
                <a:spcPts val="0"/>
              </a:spcAft>
              <a:buSzPts val="1100"/>
              <a:buChar char="■"/>
              <a:defRPr sz="1100"/>
            </a:lvl3pPr>
            <a:lvl4pPr marL="1828800" lvl="3" indent="-298450">
              <a:spcBef>
                <a:spcPts val="0"/>
              </a:spcBef>
              <a:spcAft>
                <a:spcPts val="0"/>
              </a:spcAft>
              <a:buSzPts val="1100"/>
              <a:buChar char="●"/>
              <a:defRPr sz="1100"/>
            </a:lvl4pPr>
            <a:lvl5pPr marL="2286000" lvl="4" indent="-298450">
              <a:spcBef>
                <a:spcPts val="0"/>
              </a:spcBef>
              <a:spcAft>
                <a:spcPts val="0"/>
              </a:spcAft>
              <a:buSzPts val="1100"/>
              <a:buChar char="○"/>
              <a:defRPr sz="1100"/>
            </a:lvl5pPr>
            <a:lvl6pPr marL="2743200" lvl="5" indent="-298450">
              <a:spcBef>
                <a:spcPts val="0"/>
              </a:spcBef>
              <a:spcAft>
                <a:spcPts val="0"/>
              </a:spcAft>
              <a:buSzPts val="1100"/>
              <a:buChar char="■"/>
              <a:defRPr sz="1100"/>
            </a:lvl6pPr>
            <a:lvl7pPr marL="3200400" lvl="6" indent="-298450">
              <a:spcBef>
                <a:spcPts val="0"/>
              </a:spcBef>
              <a:spcAft>
                <a:spcPts val="0"/>
              </a:spcAft>
              <a:buSzPts val="1100"/>
              <a:buChar char="●"/>
              <a:defRPr sz="1100"/>
            </a:lvl7pPr>
            <a:lvl8pPr marL="3657600" lvl="7" indent="-298450">
              <a:spcBef>
                <a:spcPts val="0"/>
              </a:spcBef>
              <a:spcAft>
                <a:spcPts val="0"/>
              </a:spcAft>
              <a:buSzPts val="1100"/>
              <a:buChar char="○"/>
              <a:defRPr sz="1100"/>
            </a:lvl8pPr>
            <a:lvl9pPr marL="4114800" lvl="8" indent="-298450">
              <a:spcBef>
                <a:spcPts val="0"/>
              </a:spcBef>
              <a:spcAft>
                <a:spcPts val="0"/>
              </a:spcAft>
              <a:buSzPts val="11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9"/>
        <p:cNvGrpSpPr/>
        <p:nvPr/>
      </p:nvGrpSpPr>
      <p:grpSpPr>
        <a:xfrm>
          <a:off x="0" y="0"/>
          <a:ext cx="0" cy="0"/>
          <a:chOff x="0" y="0"/>
          <a:chExt cx="0" cy="0"/>
        </a:xfrm>
      </p:grpSpPr>
      <p:sp>
        <p:nvSpPr>
          <p:cNvPr id="570" name="Google Shape;570;g1de3b402da4_0_3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1" name="Google Shape;571;g1de3b402da4_0_3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spTree>
      <p:nvGrpSpPr>
        <p:cNvPr id="1" name="Shape 8"/>
        <p:cNvGrpSpPr/>
        <p:nvPr/>
      </p:nvGrpSpPr>
      <p:grpSpPr>
        <a:xfrm>
          <a:off x="0" y="0"/>
          <a:ext cx="0" cy="0"/>
          <a:chOff x="0" y="0"/>
          <a:chExt cx="0" cy="0"/>
        </a:xfrm>
      </p:grpSpPr>
      <p:sp>
        <p:nvSpPr>
          <p:cNvPr id="9" name="Google Shape;9;p2"/>
          <p:cNvSpPr txBox="1">
            <a:spLocks noGrp="1"/>
          </p:cNvSpPr>
          <p:nvPr>
            <p:ph type="ctrTitle"/>
          </p:nvPr>
        </p:nvSpPr>
        <p:spPr>
          <a:xfrm>
            <a:off x="3324250" y="1376400"/>
            <a:ext cx="5063700" cy="20850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b" anchorCtr="0">
            <a:noAutofit/>
          </a:bodyPr>
          <a:lstStyle>
            <a:lvl1pPr lvl="0">
              <a:lnSpc>
                <a:spcPct val="80000"/>
              </a:lnSpc>
              <a:spcBef>
                <a:spcPts val="0"/>
              </a:spcBef>
              <a:spcAft>
                <a:spcPts val="0"/>
              </a:spcAft>
              <a:buClr>
                <a:srgbClr val="191919"/>
              </a:buClr>
              <a:buSzPts val="5200"/>
              <a:buNone/>
              <a:defRPr sz="8000"/>
            </a:lvl1pPr>
            <a:lvl2pPr lvl="1" algn="ctr">
              <a:spcBef>
                <a:spcPts val="0"/>
              </a:spcBef>
              <a:spcAft>
                <a:spcPts val="0"/>
              </a:spcAft>
              <a:buClr>
                <a:srgbClr val="191919"/>
              </a:buClr>
              <a:buSzPts val="5200"/>
              <a:buNone/>
              <a:defRPr sz="5200">
                <a:solidFill>
                  <a:srgbClr val="191919"/>
                </a:solidFill>
              </a:defRPr>
            </a:lvl2pPr>
            <a:lvl3pPr lvl="2" algn="ctr">
              <a:spcBef>
                <a:spcPts val="0"/>
              </a:spcBef>
              <a:spcAft>
                <a:spcPts val="0"/>
              </a:spcAft>
              <a:buClr>
                <a:srgbClr val="191919"/>
              </a:buClr>
              <a:buSzPts val="5200"/>
              <a:buNone/>
              <a:defRPr sz="5200">
                <a:solidFill>
                  <a:srgbClr val="191919"/>
                </a:solidFill>
              </a:defRPr>
            </a:lvl3pPr>
            <a:lvl4pPr lvl="3" algn="ctr">
              <a:spcBef>
                <a:spcPts val="0"/>
              </a:spcBef>
              <a:spcAft>
                <a:spcPts val="0"/>
              </a:spcAft>
              <a:buClr>
                <a:srgbClr val="191919"/>
              </a:buClr>
              <a:buSzPts val="5200"/>
              <a:buNone/>
              <a:defRPr sz="5200">
                <a:solidFill>
                  <a:srgbClr val="191919"/>
                </a:solidFill>
              </a:defRPr>
            </a:lvl4pPr>
            <a:lvl5pPr lvl="4" algn="ctr">
              <a:spcBef>
                <a:spcPts val="0"/>
              </a:spcBef>
              <a:spcAft>
                <a:spcPts val="0"/>
              </a:spcAft>
              <a:buClr>
                <a:srgbClr val="191919"/>
              </a:buClr>
              <a:buSzPts val="5200"/>
              <a:buNone/>
              <a:defRPr sz="5200">
                <a:solidFill>
                  <a:srgbClr val="191919"/>
                </a:solidFill>
              </a:defRPr>
            </a:lvl5pPr>
            <a:lvl6pPr lvl="5" algn="ctr">
              <a:spcBef>
                <a:spcPts val="0"/>
              </a:spcBef>
              <a:spcAft>
                <a:spcPts val="0"/>
              </a:spcAft>
              <a:buClr>
                <a:srgbClr val="191919"/>
              </a:buClr>
              <a:buSzPts val="5200"/>
              <a:buNone/>
              <a:defRPr sz="5200">
                <a:solidFill>
                  <a:srgbClr val="191919"/>
                </a:solidFill>
              </a:defRPr>
            </a:lvl6pPr>
            <a:lvl7pPr lvl="6" algn="ctr">
              <a:spcBef>
                <a:spcPts val="0"/>
              </a:spcBef>
              <a:spcAft>
                <a:spcPts val="0"/>
              </a:spcAft>
              <a:buClr>
                <a:srgbClr val="191919"/>
              </a:buClr>
              <a:buSzPts val="5200"/>
              <a:buNone/>
              <a:defRPr sz="5200">
                <a:solidFill>
                  <a:srgbClr val="191919"/>
                </a:solidFill>
              </a:defRPr>
            </a:lvl7pPr>
            <a:lvl8pPr lvl="7" algn="ctr">
              <a:spcBef>
                <a:spcPts val="0"/>
              </a:spcBef>
              <a:spcAft>
                <a:spcPts val="0"/>
              </a:spcAft>
              <a:buClr>
                <a:srgbClr val="191919"/>
              </a:buClr>
              <a:buSzPts val="5200"/>
              <a:buNone/>
              <a:defRPr sz="5200">
                <a:solidFill>
                  <a:srgbClr val="191919"/>
                </a:solidFill>
              </a:defRPr>
            </a:lvl8pPr>
            <a:lvl9pPr lvl="8" algn="ctr">
              <a:spcBef>
                <a:spcPts val="0"/>
              </a:spcBef>
              <a:spcAft>
                <a:spcPts val="0"/>
              </a:spcAft>
              <a:buClr>
                <a:srgbClr val="191919"/>
              </a:buClr>
              <a:buSzPts val="5200"/>
              <a:buNone/>
              <a:defRPr sz="5200">
                <a:solidFill>
                  <a:srgbClr val="191919"/>
                </a:solidFill>
              </a:defRPr>
            </a:lvl9pPr>
          </a:lstStyle>
          <a:p>
            <a:endParaRPr/>
          </a:p>
        </p:txBody>
      </p:sp>
      <p:sp>
        <p:nvSpPr>
          <p:cNvPr id="10" name="Google Shape;10;p2"/>
          <p:cNvSpPr txBox="1">
            <a:spLocks noGrp="1"/>
          </p:cNvSpPr>
          <p:nvPr>
            <p:ph type="subTitle" idx="1"/>
          </p:nvPr>
        </p:nvSpPr>
        <p:spPr>
          <a:xfrm>
            <a:off x="3390974" y="3500275"/>
            <a:ext cx="4700400" cy="475800"/>
          </a:xfrm>
          <a:prstGeom prst="rect">
            <a:avLst/>
          </a:prstGeom>
          <a:solidFill>
            <a:schemeClr val="accent3"/>
          </a:solidFill>
        </p:spPr>
        <p:txBody>
          <a:bodyPr spcFirstLastPara="1" wrap="square" lIns="91425" tIns="91425" rIns="91425" bIns="91425" anchor="t" anchorCtr="0">
            <a:noAutofit/>
          </a:bodyPr>
          <a:lstStyle>
            <a:lvl1pPr lvl="0">
              <a:lnSpc>
                <a:spcPct val="100000"/>
              </a:lnSpc>
              <a:spcBef>
                <a:spcPts val="0"/>
              </a:spcBef>
              <a:spcAft>
                <a:spcPts val="0"/>
              </a:spcAft>
              <a:buSzPts val="1400"/>
              <a:buNone/>
              <a:defRPr sz="1600"/>
            </a:lvl1pPr>
            <a:lvl2pPr lvl="1" algn="ctr">
              <a:lnSpc>
                <a:spcPct val="100000"/>
              </a:lnSpc>
              <a:spcBef>
                <a:spcPts val="0"/>
              </a:spcBef>
              <a:spcAft>
                <a:spcPts val="0"/>
              </a:spcAft>
              <a:buSzPts val="1800"/>
              <a:buNone/>
              <a:defRPr sz="1800"/>
            </a:lvl2pPr>
            <a:lvl3pPr lvl="2" algn="ctr">
              <a:lnSpc>
                <a:spcPct val="100000"/>
              </a:lnSpc>
              <a:spcBef>
                <a:spcPts val="0"/>
              </a:spcBef>
              <a:spcAft>
                <a:spcPts val="0"/>
              </a:spcAft>
              <a:buSzPts val="1800"/>
              <a:buNone/>
              <a:defRPr sz="1800"/>
            </a:lvl3pPr>
            <a:lvl4pPr lvl="3" algn="ctr">
              <a:lnSpc>
                <a:spcPct val="100000"/>
              </a:lnSpc>
              <a:spcBef>
                <a:spcPts val="0"/>
              </a:spcBef>
              <a:spcAft>
                <a:spcPts val="0"/>
              </a:spcAft>
              <a:buSzPts val="1800"/>
              <a:buNone/>
              <a:defRPr sz="1800"/>
            </a:lvl4pPr>
            <a:lvl5pPr lvl="4" algn="ctr">
              <a:lnSpc>
                <a:spcPct val="100000"/>
              </a:lnSpc>
              <a:spcBef>
                <a:spcPts val="0"/>
              </a:spcBef>
              <a:spcAft>
                <a:spcPts val="0"/>
              </a:spcAft>
              <a:buSzPts val="1800"/>
              <a:buNone/>
              <a:defRPr sz="1800"/>
            </a:lvl5pPr>
            <a:lvl6pPr lvl="5" algn="ctr">
              <a:lnSpc>
                <a:spcPct val="100000"/>
              </a:lnSpc>
              <a:spcBef>
                <a:spcPts val="0"/>
              </a:spcBef>
              <a:spcAft>
                <a:spcPts val="0"/>
              </a:spcAft>
              <a:buSzPts val="1800"/>
              <a:buNone/>
              <a:defRPr sz="1800"/>
            </a:lvl6pPr>
            <a:lvl7pPr lvl="6" algn="ctr">
              <a:lnSpc>
                <a:spcPct val="100000"/>
              </a:lnSpc>
              <a:spcBef>
                <a:spcPts val="0"/>
              </a:spcBef>
              <a:spcAft>
                <a:spcPts val="0"/>
              </a:spcAft>
              <a:buSzPts val="1800"/>
              <a:buNone/>
              <a:defRPr sz="1800"/>
            </a:lvl7pPr>
            <a:lvl8pPr lvl="7" algn="ctr">
              <a:lnSpc>
                <a:spcPct val="100000"/>
              </a:lnSpc>
              <a:spcBef>
                <a:spcPts val="0"/>
              </a:spcBef>
              <a:spcAft>
                <a:spcPts val="0"/>
              </a:spcAft>
              <a:buSzPts val="1800"/>
              <a:buNone/>
              <a:defRPr sz="1800"/>
            </a:lvl8pPr>
            <a:lvl9pPr lvl="8" algn="ctr">
              <a:lnSpc>
                <a:spcPct val="100000"/>
              </a:lnSpc>
              <a:spcBef>
                <a:spcPts val="0"/>
              </a:spcBef>
              <a:spcAft>
                <a:spcPts val="0"/>
              </a:spcAft>
              <a:buSzPts val="1800"/>
              <a:buNone/>
              <a:defRPr sz="1800"/>
            </a:lvl9pPr>
          </a:lstStyle>
          <a:p>
            <a:endParaRPr/>
          </a:p>
        </p:txBody>
      </p:sp>
      <p:sp>
        <p:nvSpPr>
          <p:cNvPr id="11" name="Google Shape;11;p2"/>
          <p:cNvSpPr/>
          <p:nvPr/>
        </p:nvSpPr>
        <p:spPr>
          <a:xfrm>
            <a:off x="-9525" y="-47625"/>
            <a:ext cx="3676800" cy="52578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cxnSp>
        <p:nvCxnSpPr>
          <p:cNvPr id="12" name="Google Shape;12;p2"/>
          <p:cNvCxnSpPr/>
          <p:nvPr/>
        </p:nvCxnSpPr>
        <p:spPr>
          <a:xfrm>
            <a:off x="114300" y="257175"/>
            <a:ext cx="8032500" cy="0"/>
          </a:xfrm>
          <a:prstGeom prst="straightConnector1">
            <a:avLst/>
          </a:prstGeom>
          <a:noFill/>
          <a:ln w="28575" cap="flat" cmpd="sng">
            <a:solidFill>
              <a:schemeClr val="lt2"/>
            </a:solidFill>
            <a:prstDash val="solid"/>
            <a:round/>
            <a:headEnd type="none" w="med" len="med"/>
            <a:tailEnd type="none" w="med" len="med"/>
          </a:ln>
        </p:spPr>
      </p:cxnSp>
      <p:cxnSp>
        <p:nvCxnSpPr>
          <p:cNvPr id="13" name="Google Shape;13;p2"/>
          <p:cNvCxnSpPr/>
          <p:nvPr/>
        </p:nvCxnSpPr>
        <p:spPr>
          <a:xfrm>
            <a:off x="4572000" y="4910100"/>
            <a:ext cx="4651500" cy="0"/>
          </a:xfrm>
          <a:prstGeom prst="straightConnector1">
            <a:avLst/>
          </a:prstGeom>
          <a:noFill/>
          <a:ln w="28575" cap="flat" cmpd="sng">
            <a:solidFill>
              <a:schemeClr val="lt2"/>
            </a:solidFill>
            <a:prstDash val="solid"/>
            <a:round/>
            <a:headEnd type="none" w="med" len="med"/>
            <a:tailEnd type="none" w="med" len="med"/>
          </a:ln>
        </p:spPr>
      </p:cxnSp>
      <p:grpSp>
        <p:nvGrpSpPr>
          <p:cNvPr id="14" name="Google Shape;14;p2"/>
          <p:cNvGrpSpPr/>
          <p:nvPr/>
        </p:nvGrpSpPr>
        <p:grpSpPr>
          <a:xfrm>
            <a:off x="8312450" y="195075"/>
            <a:ext cx="525800" cy="124200"/>
            <a:chOff x="8312450" y="195075"/>
            <a:chExt cx="525800" cy="124200"/>
          </a:xfrm>
        </p:grpSpPr>
        <p:sp>
          <p:nvSpPr>
            <p:cNvPr id="15" name="Google Shape;15;p2"/>
            <p:cNvSpPr/>
            <p:nvPr/>
          </p:nvSpPr>
          <p:spPr>
            <a:xfrm>
              <a:off x="8312450"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16;p2"/>
            <p:cNvSpPr/>
            <p:nvPr/>
          </p:nvSpPr>
          <p:spPr>
            <a:xfrm>
              <a:off x="8513250"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17;p2"/>
            <p:cNvSpPr/>
            <p:nvPr/>
          </p:nvSpPr>
          <p:spPr>
            <a:xfrm>
              <a:off x="8714050"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18" name="Google Shape;18;p2"/>
          <p:cNvGrpSpPr/>
          <p:nvPr/>
        </p:nvGrpSpPr>
        <p:grpSpPr>
          <a:xfrm>
            <a:off x="3956000" y="4848000"/>
            <a:ext cx="525800" cy="124200"/>
            <a:chOff x="3956000" y="4848000"/>
            <a:chExt cx="525800" cy="124200"/>
          </a:xfrm>
        </p:grpSpPr>
        <p:sp>
          <p:nvSpPr>
            <p:cNvPr id="19" name="Google Shape;19;p2"/>
            <p:cNvSpPr/>
            <p:nvPr/>
          </p:nvSpPr>
          <p:spPr>
            <a:xfrm>
              <a:off x="3956000" y="4848000"/>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0;p2"/>
            <p:cNvSpPr/>
            <p:nvPr/>
          </p:nvSpPr>
          <p:spPr>
            <a:xfrm>
              <a:off x="4156800" y="4848000"/>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p2"/>
            <p:cNvSpPr/>
            <p:nvPr/>
          </p:nvSpPr>
          <p:spPr>
            <a:xfrm>
              <a:off x="4357600" y="4848000"/>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p:cSld name="TITLE_ONLY_1">
    <p:spTree>
      <p:nvGrpSpPr>
        <p:cNvPr id="1" name="Shape 400"/>
        <p:cNvGrpSpPr/>
        <p:nvPr/>
      </p:nvGrpSpPr>
      <p:grpSpPr>
        <a:xfrm>
          <a:off x="0" y="0"/>
          <a:ext cx="0" cy="0"/>
          <a:chOff x="0" y="0"/>
          <a:chExt cx="0" cy="0"/>
        </a:xfrm>
      </p:grpSpPr>
      <p:sp>
        <p:nvSpPr>
          <p:cNvPr id="401" name="Google Shape;401;p32"/>
          <p:cNvSpPr txBox="1">
            <a:spLocks noGrp="1"/>
          </p:cNvSpPr>
          <p:nvPr>
            <p:ph type="title"/>
          </p:nvPr>
        </p:nvSpPr>
        <p:spPr>
          <a:xfrm>
            <a:off x="720000" y="445025"/>
            <a:ext cx="7704000" cy="5727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402" name="Google Shape;402;p32"/>
          <p:cNvCxnSpPr/>
          <p:nvPr/>
        </p:nvCxnSpPr>
        <p:spPr>
          <a:xfrm>
            <a:off x="8451875" y="-75"/>
            <a:ext cx="0" cy="5191200"/>
          </a:xfrm>
          <a:prstGeom prst="straightConnector1">
            <a:avLst/>
          </a:prstGeom>
          <a:noFill/>
          <a:ln w="28575" cap="flat" cmpd="sng">
            <a:solidFill>
              <a:schemeClr val="lt2"/>
            </a:solidFill>
            <a:prstDash val="solid"/>
            <a:round/>
            <a:headEnd type="none" w="med" len="med"/>
            <a:tailEnd type="none" w="med" len="med"/>
          </a:ln>
        </p:spPr>
      </p:cxnSp>
      <p:cxnSp>
        <p:nvCxnSpPr>
          <p:cNvPr id="403" name="Google Shape;403;p32"/>
          <p:cNvCxnSpPr/>
          <p:nvPr/>
        </p:nvCxnSpPr>
        <p:spPr>
          <a:xfrm rot="10800000">
            <a:off x="-39250" y="4651550"/>
            <a:ext cx="9243600" cy="0"/>
          </a:xfrm>
          <a:prstGeom prst="straightConnector1">
            <a:avLst/>
          </a:prstGeom>
          <a:noFill/>
          <a:ln w="28575" cap="flat" cmpd="sng">
            <a:solidFill>
              <a:schemeClr val="lt2"/>
            </a:solidFill>
            <a:prstDash val="solid"/>
            <a:round/>
            <a:headEnd type="none" w="med" len="med"/>
            <a:tailEnd type="none" w="med" len="med"/>
          </a:ln>
        </p:spPr>
      </p:cxnSp>
      <p:grpSp>
        <p:nvGrpSpPr>
          <p:cNvPr id="404" name="Google Shape;404;p32"/>
          <p:cNvGrpSpPr/>
          <p:nvPr/>
        </p:nvGrpSpPr>
        <p:grpSpPr>
          <a:xfrm>
            <a:off x="546675" y="195075"/>
            <a:ext cx="525800" cy="124200"/>
            <a:chOff x="546675" y="195075"/>
            <a:chExt cx="525800" cy="124200"/>
          </a:xfrm>
        </p:grpSpPr>
        <p:sp>
          <p:nvSpPr>
            <p:cNvPr id="405" name="Google Shape;405;p32"/>
            <p:cNvSpPr/>
            <p:nvPr/>
          </p:nvSpPr>
          <p:spPr>
            <a:xfrm>
              <a:off x="5466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6" name="Google Shape;406;p32"/>
            <p:cNvSpPr/>
            <p:nvPr/>
          </p:nvSpPr>
          <p:spPr>
            <a:xfrm>
              <a:off x="7474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7" name="Google Shape;407;p32"/>
            <p:cNvSpPr/>
            <p:nvPr/>
          </p:nvSpPr>
          <p:spPr>
            <a:xfrm>
              <a:off x="9482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08" name="Google Shape;408;p32"/>
          <p:cNvGrpSpPr/>
          <p:nvPr/>
        </p:nvGrpSpPr>
        <p:grpSpPr>
          <a:xfrm>
            <a:off x="7771375" y="195075"/>
            <a:ext cx="525800" cy="124200"/>
            <a:chOff x="546675" y="195075"/>
            <a:chExt cx="525800" cy="124200"/>
          </a:xfrm>
        </p:grpSpPr>
        <p:sp>
          <p:nvSpPr>
            <p:cNvPr id="409" name="Google Shape;409;p32"/>
            <p:cNvSpPr/>
            <p:nvPr/>
          </p:nvSpPr>
          <p:spPr>
            <a:xfrm>
              <a:off x="5466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0" name="Google Shape;410;p32"/>
            <p:cNvSpPr/>
            <p:nvPr/>
          </p:nvSpPr>
          <p:spPr>
            <a:xfrm>
              <a:off x="7474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1" name="Google Shape;411;p32"/>
            <p:cNvSpPr/>
            <p:nvPr/>
          </p:nvSpPr>
          <p:spPr>
            <a:xfrm>
              <a:off x="9482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2" name="Google Shape;412;p32"/>
          <p:cNvGrpSpPr/>
          <p:nvPr/>
        </p:nvGrpSpPr>
        <p:grpSpPr>
          <a:xfrm>
            <a:off x="546675" y="4864913"/>
            <a:ext cx="525800" cy="124200"/>
            <a:chOff x="546675" y="195075"/>
            <a:chExt cx="525800" cy="124200"/>
          </a:xfrm>
        </p:grpSpPr>
        <p:sp>
          <p:nvSpPr>
            <p:cNvPr id="413" name="Google Shape;413;p32"/>
            <p:cNvSpPr/>
            <p:nvPr/>
          </p:nvSpPr>
          <p:spPr>
            <a:xfrm>
              <a:off x="5466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4" name="Google Shape;414;p32"/>
            <p:cNvSpPr/>
            <p:nvPr/>
          </p:nvSpPr>
          <p:spPr>
            <a:xfrm>
              <a:off x="7474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5" name="Google Shape;415;p32"/>
            <p:cNvSpPr/>
            <p:nvPr/>
          </p:nvSpPr>
          <p:spPr>
            <a:xfrm>
              <a:off x="9482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16" name="Google Shape;416;p32"/>
          <p:cNvGrpSpPr/>
          <p:nvPr/>
        </p:nvGrpSpPr>
        <p:grpSpPr>
          <a:xfrm>
            <a:off x="7771375" y="4864913"/>
            <a:ext cx="525800" cy="124200"/>
            <a:chOff x="546675" y="195075"/>
            <a:chExt cx="525800" cy="124200"/>
          </a:xfrm>
        </p:grpSpPr>
        <p:sp>
          <p:nvSpPr>
            <p:cNvPr id="417" name="Google Shape;417;p32"/>
            <p:cNvSpPr/>
            <p:nvPr/>
          </p:nvSpPr>
          <p:spPr>
            <a:xfrm>
              <a:off x="5466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8" name="Google Shape;418;p32"/>
            <p:cNvSpPr/>
            <p:nvPr/>
          </p:nvSpPr>
          <p:spPr>
            <a:xfrm>
              <a:off x="7474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9" name="Google Shape;419;p32"/>
            <p:cNvSpPr/>
            <p:nvPr/>
          </p:nvSpPr>
          <p:spPr>
            <a:xfrm>
              <a:off x="9482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ackground">
  <p:cSld name="CUSTOM_9">
    <p:bg>
      <p:bgPr>
        <a:solidFill>
          <a:schemeClr val="dk2"/>
        </a:solidFill>
        <a:effectLst/>
      </p:bgPr>
    </p:bg>
    <p:spTree>
      <p:nvGrpSpPr>
        <p:cNvPr id="1" name="Shape 478"/>
        <p:cNvGrpSpPr/>
        <p:nvPr/>
      </p:nvGrpSpPr>
      <p:grpSpPr>
        <a:xfrm>
          <a:off x="0" y="0"/>
          <a:ext cx="0" cy="0"/>
          <a:chOff x="0" y="0"/>
          <a:chExt cx="0" cy="0"/>
        </a:xfrm>
      </p:grpSpPr>
      <p:sp>
        <p:nvSpPr>
          <p:cNvPr id="479" name="Google Shape;479;p37"/>
          <p:cNvSpPr/>
          <p:nvPr/>
        </p:nvSpPr>
        <p:spPr>
          <a:xfrm>
            <a:off x="3175" y="0"/>
            <a:ext cx="9144000" cy="5143500"/>
          </a:xfrm>
          <a:prstGeom prst="rtTriangle">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Background 1">
  <p:cSld name="CUSTOM_9_1">
    <p:bg>
      <p:bgPr>
        <a:solidFill>
          <a:schemeClr val="dk2"/>
        </a:solidFill>
        <a:effectLst/>
      </p:bgPr>
    </p:bg>
    <p:spTree>
      <p:nvGrpSpPr>
        <p:cNvPr id="1" name="Shape 480"/>
        <p:cNvGrpSpPr/>
        <p:nvPr/>
      </p:nvGrpSpPr>
      <p:grpSpPr>
        <a:xfrm>
          <a:off x="0" y="0"/>
          <a:ext cx="0" cy="0"/>
          <a:chOff x="0" y="0"/>
          <a:chExt cx="0" cy="0"/>
        </a:xfrm>
      </p:grpSpPr>
      <p:sp>
        <p:nvSpPr>
          <p:cNvPr id="481" name="Google Shape;481;p38"/>
          <p:cNvSpPr/>
          <p:nvPr/>
        </p:nvSpPr>
        <p:spPr>
          <a:xfrm>
            <a:off x="0" y="0"/>
            <a:ext cx="783600" cy="5143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2" name="Google Shape;482;p38"/>
          <p:cNvSpPr/>
          <p:nvPr/>
        </p:nvSpPr>
        <p:spPr>
          <a:xfrm rot="10800000" flipH="1">
            <a:off x="8305800" y="0"/>
            <a:ext cx="783600" cy="51435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Title and two columns" type="twoColTx">
  <p:cSld name="1_Title and two columns">
    <p:spTree>
      <p:nvGrpSpPr>
        <p:cNvPr id="1" name="Shape 20"/>
        <p:cNvGrpSpPr/>
        <p:nvPr/>
      </p:nvGrpSpPr>
      <p:grpSpPr>
        <a:xfrm>
          <a:off x="0" y="0"/>
          <a:ext cx="0" cy="0"/>
          <a:chOff x="0" y="0"/>
          <a:chExt cx="0" cy="0"/>
        </a:xfrm>
      </p:grpSpPr>
      <p:sp>
        <p:nvSpPr>
          <p:cNvPr id="21" name="Google Shape;21;p5"/>
          <p:cNvSpPr txBox="1">
            <a:spLocks noGrp="1"/>
          </p:cNvSpPr>
          <p:nvPr>
            <p:ph type="title"/>
          </p:nvPr>
        </p:nvSpPr>
        <p:spPr>
          <a:xfrm>
            <a:off x="514775" y="292625"/>
            <a:ext cx="8114400" cy="572700"/>
          </a:xfrm>
          <a:prstGeom prst="rect">
            <a:avLst/>
          </a:prstGeom>
        </p:spPr>
        <p:txBody>
          <a:bodyPr spcFirstLastPara="1" wrap="square" lIns="91425" tIns="91425" rIns="91425" bIns="91425" anchor="t" anchorCtr="0">
            <a:noAutofit/>
          </a:bodyPr>
          <a:lstStyle>
            <a:lvl1pPr lvl="0">
              <a:spcBef>
                <a:spcPts val="0"/>
              </a:spcBef>
              <a:spcAft>
                <a:spcPts val="0"/>
              </a:spcAft>
              <a:buSzPts val="2500"/>
              <a:buNone/>
              <a:defRPr/>
            </a:lvl1pPr>
            <a:lvl2pPr lvl="1">
              <a:spcBef>
                <a:spcPts val="0"/>
              </a:spcBef>
              <a:spcAft>
                <a:spcPts val="0"/>
              </a:spcAft>
              <a:buSzPts val="2500"/>
              <a:buNone/>
              <a:defRPr/>
            </a:lvl2pPr>
            <a:lvl3pPr lvl="2">
              <a:spcBef>
                <a:spcPts val="0"/>
              </a:spcBef>
              <a:spcAft>
                <a:spcPts val="0"/>
              </a:spcAft>
              <a:buSzPts val="2500"/>
              <a:buNone/>
              <a:defRPr/>
            </a:lvl3pPr>
            <a:lvl4pPr lvl="3">
              <a:spcBef>
                <a:spcPts val="0"/>
              </a:spcBef>
              <a:spcAft>
                <a:spcPts val="0"/>
              </a:spcAft>
              <a:buSzPts val="2500"/>
              <a:buNone/>
              <a:defRPr/>
            </a:lvl4pPr>
            <a:lvl5pPr lvl="4">
              <a:spcBef>
                <a:spcPts val="0"/>
              </a:spcBef>
              <a:spcAft>
                <a:spcPts val="0"/>
              </a:spcAft>
              <a:buSzPts val="2500"/>
              <a:buNone/>
              <a:defRPr/>
            </a:lvl5pPr>
            <a:lvl6pPr lvl="5">
              <a:spcBef>
                <a:spcPts val="0"/>
              </a:spcBef>
              <a:spcAft>
                <a:spcPts val="0"/>
              </a:spcAft>
              <a:buSzPts val="2500"/>
              <a:buNone/>
              <a:defRPr/>
            </a:lvl6pPr>
            <a:lvl7pPr lvl="6">
              <a:spcBef>
                <a:spcPts val="0"/>
              </a:spcBef>
              <a:spcAft>
                <a:spcPts val="0"/>
              </a:spcAft>
              <a:buSzPts val="2500"/>
              <a:buNone/>
              <a:defRPr/>
            </a:lvl7pPr>
            <a:lvl8pPr lvl="7">
              <a:spcBef>
                <a:spcPts val="0"/>
              </a:spcBef>
              <a:spcAft>
                <a:spcPts val="0"/>
              </a:spcAft>
              <a:buSzPts val="2500"/>
              <a:buNone/>
              <a:defRPr/>
            </a:lvl8pPr>
            <a:lvl9pPr lvl="8">
              <a:spcBef>
                <a:spcPts val="0"/>
              </a:spcBef>
              <a:spcAft>
                <a:spcPts val="0"/>
              </a:spcAft>
              <a:buSzPts val="2500"/>
              <a:buNone/>
              <a:defRPr/>
            </a:lvl9pPr>
          </a:lstStyle>
          <a:p>
            <a:endParaRPr/>
          </a:p>
        </p:txBody>
      </p:sp>
      <p:sp>
        <p:nvSpPr>
          <p:cNvPr id="22" name="Google Shape;22;p5"/>
          <p:cNvSpPr txBox="1">
            <a:spLocks noGrp="1"/>
          </p:cNvSpPr>
          <p:nvPr>
            <p:ph type="body" idx="1"/>
          </p:nvPr>
        </p:nvSpPr>
        <p:spPr>
          <a:xfrm>
            <a:off x="3117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3" name="Google Shape;23;p5"/>
          <p:cNvSpPr txBox="1">
            <a:spLocks noGrp="1"/>
          </p:cNvSpPr>
          <p:nvPr>
            <p:ph type="body" idx="2"/>
          </p:nvPr>
        </p:nvSpPr>
        <p:spPr>
          <a:xfrm>
            <a:off x="4832400" y="1152475"/>
            <a:ext cx="3999900" cy="3416400"/>
          </a:xfrm>
          <a:prstGeom prst="rect">
            <a:avLst/>
          </a:prstGeom>
        </p:spPr>
        <p:txBody>
          <a:bodyPr spcFirstLastPara="1" wrap="square" lIns="91425" tIns="91425" rIns="91425" bIns="91425" anchor="t" anchorCtr="0">
            <a:noAutofit/>
          </a:bodyPr>
          <a:lstStyle>
            <a:lvl1pPr marL="457200" lvl="0" indent="-317500">
              <a:spcBef>
                <a:spcPts val="0"/>
              </a:spcBef>
              <a:spcAft>
                <a:spcPts val="0"/>
              </a:spcAft>
              <a:buSzPts val="1400"/>
              <a:buChar char="●"/>
              <a:defRPr sz="1400"/>
            </a:lvl1pPr>
            <a:lvl2pPr marL="914400" lvl="1" indent="-304800">
              <a:spcBef>
                <a:spcPts val="0"/>
              </a:spcBef>
              <a:spcAft>
                <a:spcPts val="0"/>
              </a:spcAft>
              <a:buSzPts val="1200"/>
              <a:buChar char="○"/>
              <a:defRPr sz="1200"/>
            </a:lvl2pPr>
            <a:lvl3pPr marL="1371600" lvl="2" indent="-304800">
              <a:spcBef>
                <a:spcPts val="0"/>
              </a:spcBef>
              <a:spcAft>
                <a:spcPts val="0"/>
              </a:spcAft>
              <a:buSzPts val="1200"/>
              <a:buChar char="■"/>
              <a:defRPr sz="1200"/>
            </a:lvl3pPr>
            <a:lvl4pPr marL="1828800" lvl="3" indent="-304800">
              <a:spcBef>
                <a:spcPts val="0"/>
              </a:spcBef>
              <a:spcAft>
                <a:spcPts val="0"/>
              </a:spcAft>
              <a:buSzPts val="1200"/>
              <a:buChar char="●"/>
              <a:defRPr sz="1200"/>
            </a:lvl4pPr>
            <a:lvl5pPr marL="2286000" lvl="4" indent="-304800">
              <a:spcBef>
                <a:spcPts val="0"/>
              </a:spcBef>
              <a:spcAft>
                <a:spcPts val="0"/>
              </a:spcAft>
              <a:buSzPts val="1200"/>
              <a:buChar char="○"/>
              <a:defRPr sz="1200"/>
            </a:lvl5pPr>
            <a:lvl6pPr marL="2743200" lvl="5" indent="-304800">
              <a:spcBef>
                <a:spcPts val="0"/>
              </a:spcBef>
              <a:spcAft>
                <a:spcPts val="0"/>
              </a:spcAft>
              <a:buSzPts val="1200"/>
              <a:buChar char="■"/>
              <a:defRPr sz="1200"/>
            </a:lvl6pPr>
            <a:lvl7pPr marL="3200400" lvl="6" indent="-304800">
              <a:spcBef>
                <a:spcPts val="0"/>
              </a:spcBef>
              <a:spcAft>
                <a:spcPts val="0"/>
              </a:spcAft>
              <a:buSzPts val="1200"/>
              <a:buChar char="●"/>
              <a:defRPr sz="1200"/>
            </a:lvl7pPr>
            <a:lvl8pPr marL="3657600" lvl="7" indent="-304800">
              <a:spcBef>
                <a:spcPts val="0"/>
              </a:spcBef>
              <a:spcAft>
                <a:spcPts val="0"/>
              </a:spcAft>
              <a:buSzPts val="1200"/>
              <a:buChar char="○"/>
              <a:defRPr sz="1200"/>
            </a:lvl8pPr>
            <a:lvl9pPr marL="4114800" lvl="8" indent="-304800">
              <a:spcBef>
                <a:spcPts val="0"/>
              </a:spcBef>
              <a:spcAft>
                <a:spcPts val="0"/>
              </a:spcAft>
              <a:buSzPts val="1200"/>
              <a:buChar char="■"/>
              <a:defRPr sz="1200"/>
            </a:lvl9pPr>
          </a:lstStyle>
          <a:p>
            <a:endParaRPr/>
          </a:p>
        </p:txBody>
      </p:sp>
      <p:sp>
        <p:nvSpPr>
          <p:cNvPr id="24" name="Google Shape;24;p5"/>
          <p:cNvSpPr txBox="1">
            <a:spLocks noGrp="1"/>
          </p:cNvSpPr>
          <p:nvPr>
            <p:ph type="sldNum" idx="12"/>
          </p:nvPr>
        </p:nvSpPr>
        <p:spPr>
          <a:xfrm>
            <a:off x="8472458" y="4663217"/>
            <a:ext cx="548700" cy="393600"/>
          </a:xfrm>
          <a:prstGeom prst="rect">
            <a:avLst/>
          </a:prstGeom>
        </p:spPr>
        <p:txBody>
          <a:bodyPr spcFirstLastPara="1" wrap="square" lIns="91425" tIns="91425" rIns="91425" bIns="91425" anchor="ctr" anchorCtr="0">
            <a:noAutofit/>
          </a:bodyPr>
          <a:lstStyle>
            <a:lvl1pPr lvl="0">
              <a:buNone/>
              <a:defRPr/>
            </a:lvl1pPr>
            <a:lvl2pPr lvl="1">
              <a:buNone/>
              <a:defRPr/>
            </a:lvl2pPr>
            <a:lvl3pPr lvl="2">
              <a:buNone/>
              <a:defRPr/>
            </a:lvl3pPr>
            <a:lvl4pPr lvl="3">
              <a:buNone/>
              <a:defRPr/>
            </a:lvl4pPr>
            <a:lvl5pPr lvl="4">
              <a:buNone/>
              <a:defRPr/>
            </a:lvl5pPr>
            <a:lvl6pPr lvl="5">
              <a:buNone/>
              <a:defRPr/>
            </a:lvl6pPr>
            <a:lvl7pPr lvl="6">
              <a:buNone/>
              <a:defRPr/>
            </a:lvl7pPr>
            <a:lvl8pPr lvl="7">
              <a:buNone/>
              <a:defRPr/>
            </a:lvl8pPr>
            <a:lvl9pPr lvl="8">
              <a:buNone/>
              <a:defRPr/>
            </a:lvl9pPr>
          </a:lstStyle>
          <a:p>
            <a:pPr marL="0" lvl="0" indent="0" algn="r" rtl="0">
              <a:spcBef>
                <a:spcPts val="0"/>
              </a:spcBef>
              <a:spcAft>
                <a:spcPts val="0"/>
              </a:spcAft>
              <a:buNone/>
            </a:pPr>
            <a:fld id="{00000000-1234-1234-1234-123412341234}" type="slidenum">
              <a:rPr lang="en-GB"/>
              <a:t>‹#›</a:t>
            </a:fld>
            <a:endParaRPr/>
          </a:p>
        </p:txBody>
      </p:sp>
    </p:spTree>
    <p:extLst>
      <p:ext uri="{BB962C8B-B14F-4D97-AF65-F5344CB8AC3E}">
        <p14:creationId xmlns:p14="http://schemas.microsoft.com/office/powerpoint/2010/main" val="130912724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2"/>
        <p:cNvGrpSpPr/>
        <p:nvPr/>
      </p:nvGrpSpPr>
      <p:grpSpPr>
        <a:xfrm>
          <a:off x="0" y="0"/>
          <a:ext cx="0" cy="0"/>
          <a:chOff x="0" y="0"/>
          <a:chExt cx="0" cy="0"/>
        </a:xfrm>
      </p:grpSpPr>
      <p:sp>
        <p:nvSpPr>
          <p:cNvPr id="23" name="Google Shape;23;p3"/>
          <p:cNvSpPr txBox="1">
            <a:spLocks noGrp="1"/>
          </p:cNvSpPr>
          <p:nvPr>
            <p:ph type="title"/>
          </p:nvPr>
        </p:nvSpPr>
        <p:spPr>
          <a:xfrm>
            <a:off x="1439775" y="2414400"/>
            <a:ext cx="6264600" cy="8418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ctr" anchorCtr="0">
            <a:noAutofit/>
          </a:bodyPr>
          <a:lstStyle>
            <a:lvl1pPr lvl="0" algn="ctr">
              <a:spcBef>
                <a:spcPts val="0"/>
              </a:spcBef>
              <a:spcAft>
                <a:spcPts val="0"/>
              </a:spcAft>
              <a:buSzPts val="3600"/>
              <a:buNone/>
              <a:defRPr sz="5000"/>
            </a:lvl1pPr>
            <a:lvl2pPr lvl="1" algn="ctr">
              <a:spcBef>
                <a:spcPts val="0"/>
              </a:spcBef>
              <a:spcAft>
                <a:spcPts val="0"/>
              </a:spcAft>
              <a:buSzPts val="3600"/>
              <a:buNone/>
              <a:defRPr sz="3600"/>
            </a:lvl2pPr>
            <a:lvl3pPr lvl="2" algn="ctr">
              <a:spcBef>
                <a:spcPts val="0"/>
              </a:spcBef>
              <a:spcAft>
                <a:spcPts val="0"/>
              </a:spcAft>
              <a:buSzPts val="3600"/>
              <a:buNone/>
              <a:defRPr sz="3600"/>
            </a:lvl3pPr>
            <a:lvl4pPr lvl="3" algn="ctr">
              <a:spcBef>
                <a:spcPts val="0"/>
              </a:spcBef>
              <a:spcAft>
                <a:spcPts val="0"/>
              </a:spcAft>
              <a:buSzPts val="3600"/>
              <a:buNone/>
              <a:defRPr sz="3600"/>
            </a:lvl4pPr>
            <a:lvl5pPr lvl="4" algn="ctr">
              <a:spcBef>
                <a:spcPts val="0"/>
              </a:spcBef>
              <a:spcAft>
                <a:spcPts val="0"/>
              </a:spcAft>
              <a:buSzPts val="3600"/>
              <a:buNone/>
              <a:defRPr sz="3600"/>
            </a:lvl5pPr>
            <a:lvl6pPr lvl="5" algn="ctr">
              <a:spcBef>
                <a:spcPts val="0"/>
              </a:spcBef>
              <a:spcAft>
                <a:spcPts val="0"/>
              </a:spcAft>
              <a:buSzPts val="3600"/>
              <a:buNone/>
              <a:defRPr sz="3600"/>
            </a:lvl6pPr>
            <a:lvl7pPr lvl="6" algn="ctr">
              <a:spcBef>
                <a:spcPts val="0"/>
              </a:spcBef>
              <a:spcAft>
                <a:spcPts val="0"/>
              </a:spcAft>
              <a:buSzPts val="3600"/>
              <a:buNone/>
              <a:defRPr sz="3600"/>
            </a:lvl7pPr>
            <a:lvl8pPr lvl="7" algn="ctr">
              <a:spcBef>
                <a:spcPts val="0"/>
              </a:spcBef>
              <a:spcAft>
                <a:spcPts val="0"/>
              </a:spcAft>
              <a:buSzPts val="3600"/>
              <a:buNone/>
              <a:defRPr sz="3600"/>
            </a:lvl8pPr>
            <a:lvl9pPr lvl="8" algn="ctr">
              <a:spcBef>
                <a:spcPts val="0"/>
              </a:spcBef>
              <a:spcAft>
                <a:spcPts val="0"/>
              </a:spcAft>
              <a:buSzPts val="3600"/>
              <a:buNone/>
              <a:defRPr sz="3600"/>
            </a:lvl9pPr>
          </a:lstStyle>
          <a:p>
            <a:endParaRPr/>
          </a:p>
        </p:txBody>
      </p:sp>
      <p:sp>
        <p:nvSpPr>
          <p:cNvPr id="24" name="Google Shape;24;p3"/>
          <p:cNvSpPr txBox="1">
            <a:spLocks noGrp="1"/>
          </p:cNvSpPr>
          <p:nvPr>
            <p:ph type="title" idx="2" hasCustomPrompt="1"/>
          </p:nvPr>
        </p:nvSpPr>
        <p:spPr>
          <a:xfrm>
            <a:off x="3982201" y="1323975"/>
            <a:ext cx="1179600" cy="1033500"/>
          </a:xfrm>
          <a:prstGeom prst="rect">
            <a:avLst/>
          </a:prstGeom>
          <a:solidFill>
            <a:schemeClr val="accent3"/>
          </a:solidFill>
        </p:spPr>
        <p:txBody>
          <a:bodyPr spcFirstLastPara="1" wrap="square" lIns="91425" tIns="91425" rIns="91425" bIns="91425" anchor="ctr" anchorCtr="0">
            <a:noAutofit/>
          </a:bodyPr>
          <a:lstStyle>
            <a:lvl1pPr lvl="0" algn="ctr" rtl="0">
              <a:spcBef>
                <a:spcPts val="0"/>
              </a:spcBef>
              <a:spcAft>
                <a:spcPts val="0"/>
              </a:spcAft>
              <a:buClr>
                <a:schemeClr val="lt1"/>
              </a:buClr>
              <a:buSzPts val="6000"/>
              <a:buNone/>
              <a:defRPr sz="6000">
                <a:solidFill>
                  <a:schemeClr val="dk2"/>
                </a:solidFill>
              </a:defRPr>
            </a:lvl1pPr>
            <a:lvl2pPr lvl="1" algn="ctr" rtl="0">
              <a:spcBef>
                <a:spcPts val="0"/>
              </a:spcBef>
              <a:spcAft>
                <a:spcPts val="0"/>
              </a:spcAft>
              <a:buClr>
                <a:schemeClr val="lt1"/>
              </a:buClr>
              <a:buSzPts val="6000"/>
              <a:buNone/>
              <a:defRPr sz="6000">
                <a:solidFill>
                  <a:schemeClr val="lt1"/>
                </a:solidFill>
              </a:defRPr>
            </a:lvl2pPr>
            <a:lvl3pPr lvl="2" algn="ctr" rtl="0">
              <a:spcBef>
                <a:spcPts val="0"/>
              </a:spcBef>
              <a:spcAft>
                <a:spcPts val="0"/>
              </a:spcAft>
              <a:buClr>
                <a:schemeClr val="lt1"/>
              </a:buClr>
              <a:buSzPts val="6000"/>
              <a:buNone/>
              <a:defRPr sz="6000">
                <a:solidFill>
                  <a:schemeClr val="lt1"/>
                </a:solidFill>
              </a:defRPr>
            </a:lvl3pPr>
            <a:lvl4pPr lvl="3" algn="ctr" rtl="0">
              <a:spcBef>
                <a:spcPts val="0"/>
              </a:spcBef>
              <a:spcAft>
                <a:spcPts val="0"/>
              </a:spcAft>
              <a:buClr>
                <a:schemeClr val="lt1"/>
              </a:buClr>
              <a:buSzPts val="6000"/>
              <a:buNone/>
              <a:defRPr sz="6000">
                <a:solidFill>
                  <a:schemeClr val="lt1"/>
                </a:solidFill>
              </a:defRPr>
            </a:lvl4pPr>
            <a:lvl5pPr lvl="4" algn="ctr" rtl="0">
              <a:spcBef>
                <a:spcPts val="0"/>
              </a:spcBef>
              <a:spcAft>
                <a:spcPts val="0"/>
              </a:spcAft>
              <a:buClr>
                <a:schemeClr val="lt1"/>
              </a:buClr>
              <a:buSzPts val="6000"/>
              <a:buNone/>
              <a:defRPr sz="6000">
                <a:solidFill>
                  <a:schemeClr val="lt1"/>
                </a:solidFill>
              </a:defRPr>
            </a:lvl5pPr>
            <a:lvl6pPr lvl="5" algn="ctr" rtl="0">
              <a:spcBef>
                <a:spcPts val="0"/>
              </a:spcBef>
              <a:spcAft>
                <a:spcPts val="0"/>
              </a:spcAft>
              <a:buClr>
                <a:schemeClr val="lt1"/>
              </a:buClr>
              <a:buSzPts val="6000"/>
              <a:buNone/>
              <a:defRPr sz="6000">
                <a:solidFill>
                  <a:schemeClr val="lt1"/>
                </a:solidFill>
              </a:defRPr>
            </a:lvl6pPr>
            <a:lvl7pPr lvl="6" algn="ctr" rtl="0">
              <a:spcBef>
                <a:spcPts val="0"/>
              </a:spcBef>
              <a:spcAft>
                <a:spcPts val="0"/>
              </a:spcAft>
              <a:buClr>
                <a:schemeClr val="lt1"/>
              </a:buClr>
              <a:buSzPts val="6000"/>
              <a:buNone/>
              <a:defRPr sz="6000">
                <a:solidFill>
                  <a:schemeClr val="lt1"/>
                </a:solidFill>
              </a:defRPr>
            </a:lvl7pPr>
            <a:lvl8pPr lvl="7" algn="ctr" rtl="0">
              <a:spcBef>
                <a:spcPts val="0"/>
              </a:spcBef>
              <a:spcAft>
                <a:spcPts val="0"/>
              </a:spcAft>
              <a:buClr>
                <a:schemeClr val="lt1"/>
              </a:buClr>
              <a:buSzPts val="6000"/>
              <a:buNone/>
              <a:defRPr sz="6000">
                <a:solidFill>
                  <a:schemeClr val="lt1"/>
                </a:solidFill>
              </a:defRPr>
            </a:lvl8pPr>
            <a:lvl9pPr lvl="8" algn="ctr" rtl="0">
              <a:spcBef>
                <a:spcPts val="0"/>
              </a:spcBef>
              <a:spcAft>
                <a:spcPts val="0"/>
              </a:spcAft>
              <a:buClr>
                <a:schemeClr val="lt1"/>
              </a:buClr>
              <a:buSzPts val="6000"/>
              <a:buNone/>
              <a:defRPr sz="6000">
                <a:solidFill>
                  <a:schemeClr val="lt1"/>
                </a:solidFill>
              </a:defRPr>
            </a:lvl9pPr>
          </a:lstStyle>
          <a:p>
            <a:r>
              <a:t>xx%</a:t>
            </a:r>
          </a:p>
        </p:txBody>
      </p:sp>
      <p:sp>
        <p:nvSpPr>
          <p:cNvPr id="25" name="Google Shape;25;p3"/>
          <p:cNvSpPr txBox="1">
            <a:spLocks noGrp="1"/>
          </p:cNvSpPr>
          <p:nvPr>
            <p:ph type="subTitle" idx="1"/>
          </p:nvPr>
        </p:nvSpPr>
        <p:spPr>
          <a:xfrm>
            <a:off x="1439775" y="3256200"/>
            <a:ext cx="6264600" cy="3750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sz="1600"/>
            </a:lvl1pPr>
            <a:lvl2pPr lvl="1" algn="ctr" rtl="0">
              <a:lnSpc>
                <a:spcPct val="100000"/>
              </a:lnSpc>
              <a:spcBef>
                <a:spcPts val="0"/>
              </a:spcBef>
              <a:spcAft>
                <a:spcPts val="0"/>
              </a:spcAft>
              <a:buSzPts val="1400"/>
              <a:buNone/>
              <a:defRPr/>
            </a:lvl2pPr>
            <a:lvl3pPr lvl="2" algn="ctr" rtl="0">
              <a:lnSpc>
                <a:spcPct val="100000"/>
              </a:lnSpc>
              <a:spcBef>
                <a:spcPts val="1600"/>
              </a:spcBef>
              <a:spcAft>
                <a:spcPts val="0"/>
              </a:spcAft>
              <a:buSzPts val="1400"/>
              <a:buNone/>
              <a:defRPr/>
            </a:lvl3pPr>
            <a:lvl4pPr lvl="3" algn="ctr" rtl="0">
              <a:lnSpc>
                <a:spcPct val="100000"/>
              </a:lnSpc>
              <a:spcBef>
                <a:spcPts val="1600"/>
              </a:spcBef>
              <a:spcAft>
                <a:spcPts val="0"/>
              </a:spcAft>
              <a:buSzPts val="1400"/>
              <a:buNone/>
              <a:defRPr/>
            </a:lvl4pPr>
            <a:lvl5pPr lvl="4" algn="ctr" rtl="0">
              <a:lnSpc>
                <a:spcPct val="100000"/>
              </a:lnSpc>
              <a:spcBef>
                <a:spcPts val="1600"/>
              </a:spcBef>
              <a:spcAft>
                <a:spcPts val="0"/>
              </a:spcAft>
              <a:buSzPts val="1400"/>
              <a:buNone/>
              <a:defRPr/>
            </a:lvl5pPr>
            <a:lvl6pPr lvl="5" algn="ctr" rtl="0">
              <a:lnSpc>
                <a:spcPct val="100000"/>
              </a:lnSpc>
              <a:spcBef>
                <a:spcPts val="1600"/>
              </a:spcBef>
              <a:spcAft>
                <a:spcPts val="0"/>
              </a:spcAft>
              <a:buSzPts val="1400"/>
              <a:buNone/>
              <a:defRPr/>
            </a:lvl6pPr>
            <a:lvl7pPr lvl="6" algn="ctr" rtl="0">
              <a:lnSpc>
                <a:spcPct val="100000"/>
              </a:lnSpc>
              <a:spcBef>
                <a:spcPts val="1600"/>
              </a:spcBef>
              <a:spcAft>
                <a:spcPts val="0"/>
              </a:spcAft>
              <a:buSzPts val="1400"/>
              <a:buNone/>
              <a:defRPr/>
            </a:lvl7pPr>
            <a:lvl8pPr lvl="7" algn="ctr" rtl="0">
              <a:lnSpc>
                <a:spcPct val="100000"/>
              </a:lnSpc>
              <a:spcBef>
                <a:spcPts val="1600"/>
              </a:spcBef>
              <a:spcAft>
                <a:spcPts val="0"/>
              </a:spcAft>
              <a:buSzPts val="1400"/>
              <a:buNone/>
              <a:defRPr/>
            </a:lvl8pPr>
            <a:lvl9pPr lvl="8" algn="ctr" rtl="0">
              <a:lnSpc>
                <a:spcPct val="100000"/>
              </a:lnSpc>
              <a:spcBef>
                <a:spcPts val="1600"/>
              </a:spcBef>
              <a:spcAft>
                <a:spcPts val="1600"/>
              </a:spcAft>
              <a:buSzPts val="1400"/>
              <a:buNone/>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_AND_BODY">
    <p:spTree>
      <p:nvGrpSpPr>
        <p:cNvPr id="1" name="Shape 26"/>
        <p:cNvGrpSpPr/>
        <p:nvPr/>
      </p:nvGrpSpPr>
      <p:grpSpPr>
        <a:xfrm>
          <a:off x="0" y="0"/>
          <a:ext cx="0" cy="0"/>
          <a:chOff x="0" y="0"/>
          <a:chExt cx="0" cy="0"/>
        </a:xfrm>
      </p:grpSpPr>
      <p:sp>
        <p:nvSpPr>
          <p:cNvPr id="27" name="Google Shape;27;p4"/>
          <p:cNvSpPr txBox="1">
            <a:spLocks noGrp="1"/>
          </p:cNvSpPr>
          <p:nvPr>
            <p:ph type="title"/>
          </p:nvPr>
        </p:nvSpPr>
        <p:spPr>
          <a:xfrm>
            <a:off x="720000" y="445025"/>
            <a:ext cx="7704000" cy="5727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8" name="Google Shape;28;p4"/>
          <p:cNvSpPr txBox="1">
            <a:spLocks noGrp="1"/>
          </p:cNvSpPr>
          <p:nvPr>
            <p:ph type="body" idx="1"/>
          </p:nvPr>
        </p:nvSpPr>
        <p:spPr>
          <a:xfrm>
            <a:off x="720000" y="1192411"/>
            <a:ext cx="7704000" cy="461700"/>
          </a:xfrm>
          <a:prstGeom prst="rect">
            <a:avLst/>
          </a:prstGeom>
        </p:spPr>
        <p:txBody>
          <a:bodyPr spcFirstLastPara="1" wrap="square" lIns="91425" tIns="91425" rIns="91425" bIns="91425" anchor="t" anchorCtr="0">
            <a:noAutofit/>
          </a:bodyPr>
          <a:lstStyle>
            <a:lvl1pPr marL="457200" lvl="0" indent="-317500" algn="ctr" rtl="0">
              <a:lnSpc>
                <a:spcPct val="100000"/>
              </a:lnSpc>
              <a:spcBef>
                <a:spcPts val="0"/>
              </a:spcBef>
              <a:spcAft>
                <a:spcPts val="0"/>
              </a:spcAft>
              <a:buSzPts val="1400"/>
              <a:buFont typeface="Nunito Light"/>
              <a:buChar char="●"/>
              <a:defRPr/>
            </a:lvl1pPr>
            <a:lvl2pPr marL="914400" lvl="1" indent="-317500" rtl="0">
              <a:lnSpc>
                <a:spcPct val="100000"/>
              </a:lnSpc>
              <a:spcBef>
                <a:spcPts val="0"/>
              </a:spcBef>
              <a:spcAft>
                <a:spcPts val="0"/>
              </a:spcAft>
              <a:buSzPts val="1400"/>
              <a:buFont typeface="Nunito Light"/>
              <a:buChar char="○"/>
              <a:defRPr/>
            </a:lvl2pPr>
            <a:lvl3pPr marL="1371600" lvl="2" indent="-317500" rtl="0">
              <a:lnSpc>
                <a:spcPct val="100000"/>
              </a:lnSpc>
              <a:spcBef>
                <a:spcPts val="0"/>
              </a:spcBef>
              <a:spcAft>
                <a:spcPts val="0"/>
              </a:spcAft>
              <a:buSzPts val="1400"/>
              <a:buFont typeface="Nunito Light"/>
              <a:buChar char="■"/>
              <a:defRPr/>
            </a:lvl3pPr>
            <a:lvl4pPr marL="1828800" lvl="3" indent="-317500" rtl="0">
              <a:lnSpc>
                <a:spcPct val="100000"/>
              </a:lnSpc>
              <a:spcBef>
                <a:spcPts val="0"/>
              </a:spcBef>
              <a:spcAft>
                <a:spcPts val="0"/>
              </a:spcAft>
              <a:buSzPts val="1400"/>
              <a:buFont typeface="Nunito Light"/>
              <a:buChar char="●"/>
              <a:defRPr/>
            </a:lvl4pPr>
            <a:lvl5pPr marL="2286000" lvl="4" indent="-317500" rtl="0">
              <a:lnSpc>
                <a:spcPct val="100000"/>
              </a:lnSpc>
              <a:spcBef>
                <a:spcPts val="0"/>
              </a:spcBef>
              <a:spcAft>
                <a:spcPts val="0"/>
              </a:spcAft>
              <a:buSzPts val="1400"/>
              <a:buFont typeface="Nunito Light"/>
              <a:buChar char="○"/>
              <a:defRPr/>
            </a:lvl5pPr>
            <a:lvl6pPr marL="2743200" lvl="5" indent="-317500" rtl="0">
              <a:lnSpc>
                <a:spcPct val="100000"/>
              </a:lnSpc>
              <a:spcBef>
                <a:spcPts val="0"/>
              </a:spcBef>
              <a:spcAft>
                <a:spcPts val="0"/>
              </a:spcAft>
              <a:buSzPts val="1400"/>
              <a:buFont typeface="Nunito Light"/>
              <a:buChar char="■"/>
              <a:defRPr/>
            </a:lvl6pPr>
            <a:lvl7pPr marL="3200400" lvl="6" indent="-317500" rtl="0">
              <a:lnSpc>
                <a:spcPct val="100000"/>
              </a:lnSpc>
              <a:spcBef>
                <a:spcPts val="0"/>
              </a:spcBef>
              <a:spcAft>
                <a:spcPts val="0"/>
              </a:spcAft>
              <a:buSzPts val="1400"/>
              <a:buFont typeface="Nunito Light"/>
              <a:buChar char="●"/>
              <a:defRPr/>
            </a:lvl7pPr>
            <a:lvl8pPr marL="3657600" lvl="7" indent="-317500" rtl="0">
              <a:lnSpc>
                <a:spcPct val="100000"/>
              </a:lnSpc>
              <a:spcBef>
                <a:spcPts val="0"/>
              </a:spcBef>
              <a:spcAft>
                <a:spcPts val="0"/>
              </a:spcAft>
              <a:buSzPts val="1400"/>
              <a:buFont typeface="Nunito Light"/>
              <a:buChar char="○"/>
              <a:defRPr/>
            </a:lvl8pPr>
            <a:lvl9pPr marL="4114800" lvl="8" indent="-317500" rtl="0">
              <a:lnSpc>
                <a:spcPct val="100000"/>
              </a:lnSpc>
              <a:spcBef>
                <a:spcPts val="0"/>
              </a:spcBef>
              <a:spcAft>
                <a:spcPts val="0"/>
              </a:spcAft>
              <a:buSzPts val="1400"/>
              <a:buFont typeface="Nunito Light"/>
              <a:buChar char="■"/>
              <a:defRPr/>
            </a:lvl9pPr>
          </a:lstStyle>
          <a:p>
            <a:endParaRPr/>
          </a:p>
        </p:txBody>
      </p:sp>
      <p:cxnSp>
        <p:nvCxnSpPr>
          <p:cNvPr id="29" name="Google Shape;29;p4"/>
          <p:cNvCxnSpPr/>
          <p:nvPr/>
        </p:nvCxnSpPr>
        <p:spPr>
          <a:xfrm>
            <a:off x="342900" y="-47625"/>
            <a:ext cx="0" cy="5210100"/>
          </a:xfrm>
          <a:prstGeom prst="straightConnector1">
            <a:avLst/>
          </a:prstGeom>
          <a:noFill/>
          <a:ln w="28575" cap="flat" cmpd="sng">
            <a:solidFill>
              <a:schemeClr val="lt2"/>
            </a:solidFill>
            <a:prstDash val="solid"/>
            <a:round/>
            <a:headEnd type="none" w="med" len="med"/>
            <a:tailEnd type="none" w="med" len="med"/>
          </a:ln>
        </p:spPr>
      </p:cxnSp>
      <p:cxnSp>
        <p:nvCxnSpPr>
          <p:cNvPr id="30" name="Google Shape;30;p4"/>
          <p:cNvCxnSpPr/>
          <p:nvPr/>
        </p:nvCxnSpPr>
        <p:spPr>
          <a:xfrm>
            <a:off x="8772525" y="-47625"/>
            <a:ext cx="0" cy="5210100"/>
          </a:xfrm>
          <a:prstGeom prst="straightConnector1">
            <a:avLst/>
          </a:prstGeom>
          <a:noFill/>
          <a:ln w="28575" cap="flat" cmpd="sng">
            <a:solidFill>
              <a:schemeClr val="lt2"/>
            </a:solidFill>
            <a:prstDash val="solid"/>
            <a:round/>
            <a:headEnd type="none" w="med" len="med"/>
            <a:tailEnd type="none" w="med" len="med"/>
          </a:ln>
        </p:spPr>
      </p:cxnSp>
      <p:grpSp>
        <p:nvGrpSpPr>
          <p:cNvPr id="31" name="Google Shape;31;p4"/>
          <p:cNvGrpSpPr/>
          <p:nvPr/>
        </p:nvGrpSpPr>
        <p:grpSpPr>
          <a:xfrm>
            <a:off x="7904975" y="195075"/>
            <a:ext cx="525800" cy="124200"/>
            <a:chOff x="7904975" y="195075"/>
            <a:chExt cx="525800" cy="124200"/>
          </a:xfrm>
        </p:grpSpPr>
        <p:sp>
          <p:nvSpPr>
            <p:cNvPr id="32" name="Google Shape;32;p4"/>
            <p:cNvSpPr/>
            <p:nvPr/>
          </p:nvSpPr>
          <p:spPr>
            <a:xfrm>
              <a:off x="79049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33;p4"/>
            <p:cNvSpPr/>
            <p:nvPr/>
          </p:nvSpPr>
          <p:spPr>
            <a:xfrm>
              <a:off x="81057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34;p4"/>
            <p:cNvSpPr/>
            <p:nvPr/>
          </p:nvSpPr>
          <p:spPr>
            <a:xfrm>
              <a:off x="83065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5" name="Google Shape;35;p4"/>
          <p:cNvGrpSpPr/>
          <p:nvPr/>
        </p:nvGrpSpPr>
        <p:grpSpPr>
          <a:xfrm>
            <a:off x="546675" y="195075"/>
            <a:ext cx="525800" cy="124200"/>
            <a:chOff x="546675" y="195075"/>
            <a:chExt cx="525800" cy="124200"/>
          </a:xfrm>
        </p:grpSpPr>
        <p:sp>
          <p:nvSpPr>
            <p:cNvPr id="36" name="Google Shape;36;p4"/>
            <p:cNvSpPr/>
            <p:nvPr/>
          </p:nvSpPr>
          <p:spPr>
            <a:xfrm>
              <a:off x="5466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37;p4"/>
            <p:cNvSpPr/>
            <p:nvPr/>
          </p:nvSpPr>
          <p:spPr>
            <a:xfrm>
              <a:off x="7474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38;p4"/>
            <p:cNvSpPr/>
            <p:nvPr/>
          </p:nvSpPr>
          <p:spPr>
            <a:xfrm>
              <a:off x="9482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39" name="Google Shape;39;p4"/>
          <p:cNvGrpSpPr/>
          <p:nvPr/>
        </p:nvGrpSpPr>
        <p:grpSpPr>
          <a:xfrm>
            <a:off x="7904975" y="4862200"/>
            <a:ext cx="525800" cy="124200"/>
            <a:chOff x="7904975" y="195075"/>
            <a:chExt cx="525800" cy="124200"/>
          </a:xfrm>
        </p:grpSpPr>
        <p:sp>
          <p:nvSpPr>
            <p:cNvPr id="40" name="Google Shape;40;p4"/>
            <p:cNvSpPr/>
            <p:nvPr/>
          </p:nvSpPr>
          <p:spPr>
            <a:xfrm>
              <a:off x="79049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41;p4"/>
            <p:cNvSpPr/>
            <p:nvPr/>
          </p:nvSpPr>
          <p:spPr>
            <a:xfrm>
              <a:off x="81057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42;p4"/>
            <p:cNvSpPr/>
            <p:nvPr/>
          </p:nvSpPr>
          <p:spPr>
            <a:xfrm>
              <a:off x="83065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43" name="Google Shape;43;p4"/>
          <p:cNvGrpSpPr/>
          <p:nvPr/>
        </p:nvGrpSpPr>
        <p:grpSpPr>
          <a:xfrm>
            <a:off x="546675" y="4862200"/>
            <a:ext cx="525800" cy="124200"/>
            <a:chOff x="546675" y="195075"/>
            <a:chExt cx="525800" cy="124200"/>
          </a:xfrm>
        </p:grpSpPr>
        <p:sp>
          <p:nvSpPr>
            <p:cNvPr id="44" name="Google Shape;44;p4"/>
            <p:cNvSpPr/>
            <p:nvPr/>
          </p:nvSpPr>
          <p:spPr>
            <a:xfrm>
              <a:off x="5466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45;p4"/>
            <p:cNvSpPr/>
            <p:nvPr/>
          </p:nvSpPr>
          <p:spPr>
            <a:xfrm>
              <a:off x="7474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46;p4"/>
            <p:cNvSpPr/>
            <p:nvPr/>
          </p:nvSpPr>
          <p:spPr>
            <a:xfrm>
              <a:off x="9482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_AND_TWO_COLUMNS">
    <p:spTree>
      <p:nvGrpSpPr>
        <p:cNvPr id="1" name="Shape 47"/>
        <p:cNvGrpSpPr/>
        <p:nvPr/>
      </p:nvGrpSpPr>
      <p:grpSpPr>
        <a:xfrm>
          <a:off x="0" y="0"/>
          <a:ext cx="0" cy="0"/>
          <a:chOff x="0" y="0"/>
          <a:chExt cx="0" cy="0"/>
        </a:xfrm>
      </p:grpSpPr>
      <p:sp>
        <p:nvSpPr>
          <p:cNvPr id="48" name="Google Shape;48;p5"/>
          <p:cNvSpPr txBox="1">
            <a:spLocks noGrp="1"/>
          </p:cNvSpPr>
          <p:nvPr>
            <p:ph type="title"/>
          </p:nvPr>
        </p:nvSpPr>
        <p:spPr>
          <a:xfrm>
            <a:off x="720000" y="445025"/>
            <a:ext cx="7704000" cy="5727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49" name="Google Shape;49;p5"/>
          <p:cNvSpPr txBox="1">
            <a:spLocks noGrp="1"/>
          </p:cNvSpPr>
          <p:nvPr>
            <p:ph type="subTitle" idx="1"/>
          </p:nvPr>
        </p:nvSpPr>
        <p:spPr>
          <a:xfrm>
            <a:off x="5055280" y="38659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0" name="Google Shape;50;p5"/>
          <p:cNvSpPr txBox="1">
            <a:spLocks noGrp="1"/>
          </p:cNvSpPr>
          <p:nvPr>
            <p:ph type="subTitle" idx="2"/>
          </p:nvPr>
        </p:nvSpPr>
        <p:spPr>
          <a:xfrm>
            <a:off x="1583300" y="3865949"/>
            <a:ext cx="2505600" cy="5727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2800"/>
              <a:buNone/>
              <a:defRPr sz="1400"/>
            </a:lvl1pPr>
            <a:lvl2pPr lvl="1" algn="ctr" rtl="0">
              <a:lnSpc>
                <a:spcPct val="100000"/>
              </a:lnSpc>
              <a:spcBef>
                <a:spcPts val="0"/>
              </a:spcBef>
              <a:spcAft>
                <a:spcPts val="0"/>
              </a:spcAft>
              <a:buSzPts val="2800"/>
              <a:buNone/>
              <a:defRPr sz="2800"/>
            </a:lvl2pPr>
            <a:lvl3pPr lvl="2" algn="ctr" rtl="0">
              <a:lnSpc>
                <a:spcPct val="100000"/>
              </a:lnSpc>
              <a:spcBef>
                <a:spcPts val="0"/>
              </a:spcBef>
              <a:spcAft>
                <a:spcPts val="0"/>
              </a:spcAft>
              <a:buSzPts val="2800"/>
              <a:buNone/>
              <a:defRPr sz="2800"/>
            </a:lvl3pPr>
            <a:lvl4pPr lvl="3" algn="ctr" rtl="0">
              <a:lnSpc>
                <a:spcPct val="100000"/>
              </a:lnSpc>
              <a:spcBef>
                <a:spcPts val="0"/>
              </a:spcBef>
              <a:spcAft>
                <a:spcPts val="0"/>
              </a:spcAft>
              <a:buSzPts val="2800"/>
              <a:buNone/>
              <a:defRPr sz="2800"/>
            </a:lvl4pPr>
            <a:lvl5pPr lvl="4" algn="ctr" rtl="0">
              <a:lnSpc>
                <a:spcPct val="100000"/>
              </a:lnSpc>
              <a:spcBef>
                <a:spcPts val="0"/>
              </a:spcBef>
              <a:spcAft>
                <a:spcPts val="0"/>
              </a:spcAft>
              <a:buSzPts val="2800"/>
              <a:buNone/>
              <a:defRPr sz="2800"/>
            </a:lvl5pPr>
            <a:lvl6pPr lvl="5" algn="ctr" rtl="0">
              <a:lnSpc>
                <a:spcPct val="100000"/>
              </a:lnSpc>
              <a:spcBef>
                <a:spcPts val="0"/>
              </a:spcBef>
              <a:spcAft>
                <a:spcPts val="0"/>
              </a:spcAft>
              <a:buSzPts val="2800"/>
              <a:buNone/>
              <a:defRPr sz="2800"/>
            </a:lvl6pPr>
            <a:lvl7pPr lvl="6" algn="ctr" rtl="0">
              <a:lnSpc>
                <a:spcPct val="100000"/>
              </a:lnSpc>
              <a:spcBef>
                <a:spcPts val="0"/>
              </a:spcBef>
              <a:spcAft>
                <a:spcPts val="0"/>
              </a:spcAft>
              <a:buSzPts val="2800"/>
              <a:buNone/>
              <a:defRPr sz="2800"/>
            </a:lvl7pPr>
            <a:lvl8pPr lvl="7" algn="ctr" rtl="0">
              <a:lnSpc>
                <a:spcPct val="100000"/>
              </a:lnSpc>
              <a:spcBef>
                <a:spcPts val="0"/>
              </a:spcBef>
              <a:spcAft>
                <a:spcPts val="0"/>
              </a:spcAft>
              <a:buSzPts val="2800"/>
              <a:buNone/>
              <a:defRPr sz="2800"/>
            </a:lvl8pPr>
            <a:lvl9pPr lvl="8" algn="ctr" rtl="0">
              <a:lnSpc>
                <a:spcPct val="100000"/>
              </a:lnSpc>
              <a:spcBef>
                <a:spcPts val="0"/>
              </a:spcBef>
              <a:spcAft>
                <a:spcPts val="0"/>
              </a:spcAft>
              <a:buSzPts val="2800"/>
              <a:buNone/>
              <a:defRPr sz="2800"/>
            </a:lvl9pPr>
          </a:lstStyle>
          <a:p>
            <a:endParaRPr/>
          </a:p>
        </p:txBody>
      </p:sp>
      <p:sp>
        <p:nvSpPr>
          <p:cNvPr id="51" name="Google Shape;51;p5"/>
          <p:cNvSpPr txBox="1">
            <a:spLocks noGrp="1"/>
          </p:cNvSpPr>
          <p:nvPr>
            <p:ph type="subTitle" idx="3"/>
          </p:nvPr>
        </p:nvSpPr>
        <p:spPr>
          <a:xfrm>
            <a:off x="5055280" y="35579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Signika"/>
                <a:ea typeface="Signika"/>
                <a:cs typeface="Signika"/>
                <a:sym typeface="Signik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2" name="Google Shape;52;p5"/>
          <p:cNvSpPr txBox="1">
            <a:spLocks noGrp="1"/>
          </p:cNvSpPr>
          <p:nvPr>
            <p:ph type="subTitle" idx="4"/>
          </p:nvPr>
        </p:nvSpPr>
        <p:spPr>
          <a:xfrm>
            <a:off x="1583300" y="3557925"/>
            <a:ext cx="2505600" cy="394500"/>
          </a:xfrm>
          <a:prstGeom prst="rect">
            <a:avLst/>
          </a:prstGeom>
        </p:spPr>
        <p:txBody>
          <a:bodyPr spcFirstLastPara="1" wrap="square" lIns="91425" tIns="91425" rIns="91425" bIns="91425" anchor="b" anchorCtr="0">
            <a:noAutofit/>
          </a:bodyPr>
          <a:lstStyle>
            <a:lvl1pPr lvl="0" algn="ctr" rtl="0">
              <a:lnSpc>
                <a:spcPct val="100000"/>
              </a:lnSpc>
              <a:spcBef>
                <a:spcPts val="0"/>
              </a:spcBef>
              <a:spcAft>
                <a:spcPts val="0"/>
              </a:spcAft>
              <a:buSzPts val="2400"/>
              <a:buFont typeface="Bebas Neue"/>
              <a:buNone/>
              <a:defRPr sz="2400">
                <a:solidFill>
                  <a:schemeClr val="dk1"/>
                </a:solidFill>
                <a:latin typeface="Signika"/>
                <a:ea typeface="Signika"/>
                <a:cs typeface="Signika"/>
                <a:sym typeface="Signika"/>
              </a:defRPr>
            </a:lvl1pPr>
            <a:lvl2pPr lvl="1" algn="ctr" rtl="0">
              <a:lnSpc>
                <a:spcPct val="100000"/>
              </a:lnSpc>
              <a:spcBef>
                <a:spcPts val="0"/>
              </a:spcBef>
              <a:spcAft>
                <a:spcPts val="0"/>
              </a:spcAft>
              <a:buSzPts val="2400"/>
              <a:buFont typeface="Bebas Neue"/>
              <a:buNone/>
              <a:defRPr sz="2400">
                <a:latin typeface="Bebas Neue"/>
                <a:ea typeface="Bebas Neue"/>
                <a:cs typeface="Bebas Neue"/>
                <a:sym typeface="Bebas Neue"/>
              </a:defRPr>
            </a:lvl2pPr>
            <a:lvl3pPr lvl="2" algn="ctr" rtl="0">
              <a:lnSpc>
                <a:spcPct val="100000"/>
              </a:lnSpc>
              <a:spcBef>
                <a:spcPts val="0"/>
              </a:spcBef>
              <a:spcAft>
                <a:spcPts val="0"/>
              </a:spcAft>
              <a:buSzPts val="2400"/>
              <a:buFont typeface="Bebas Neue"/>
              <a:buNone/>
              <a:defRPr sz="2400">
                <a:latin typeface="Bebas Neue"/>
                <a:ea typeface="Bebas Neue"/>
                <a:cs typeface="Bebas Neue"/>
                <a:sym typeface="Bebas Neue"/>
              </a:defRPr>
            </a:lvl3pPr>
            <a:lvl4pPr lvl="3" algn="ctr" rtl="0">
              <a:lnSpc>
                <a:spcPct val="100000"/>
              </a:lnSpc>
              <a:spcBef>
                <a:spcPts val="0"/>
              </a:spcBef>
              <a:spcAft>
                <a:spcPts val="0"/>
              </a:spcAft>
              <a:buSzPts val="2400"/>
              <a:buFont typeface="Bebas Neue"/>
              <a:buNone/>
              <a:defRPr sz="2400">
                <a:latin typeface="Bebas Neue"/>
                <a:ea typeface="Bebas Neue"/>
                <a:cs typeface="Bebas Neue"/>
                <a:sym typeface="Bebas Neue"/>
              </a:defRPr>
            </a:lvl4pPr>
            <a:lvl5pPr lvl="4" algn="ctr" rtl="0">
              <a:lnSpc>
                <a:spcPct val="100000"/>
              </a:lnSpc>
              <a:spcBef>
                <a:spcPts val="0"/>
              </a:spcBef>
              <a:spcAft>
                <a:spcPts val="0"/>
              </a:spcAft>
              <a:buSzPts val="2400"/>
              <a:buFont typeface="Bebas Neue"/>
              <a:buNone/>
              <a:defRPr sz="2400">
                <a:latin typeface="Bebas Neue"/>
                <a:ea typeface="Bebas Neue"/>
                <a:cs typeface="Bebas Neue"/>
                <a:sym typeface="Bebas Neue"/>
              </a:defRPr>
            </a:lvl5pPr>
            <a:lvl6pPr lvl="5" algn="ctr" rtl="0">
              <a:lnSpc>
                <a:spcPct val="100000"/>
              </a:lnSpc>
              <a:spcBef>
                <a:spcPts val="0"/>
              </a:spcBef>
              <a:spcAft>
                <a:spcPts val="0"/>
              </a:spcAft>
              <a:buSzPts val="2400"/>
              <a:buFont typeface="Bebas Neue"/>
              <a:buNone/>
              <a:defRPr sz="2400">
                <a:latin typeface="Bebas Neue"/>
                <a:ea typeface="Bebas Neue"/>
                <a:cs typeface="Bebas Neue"/>
                <a:sym typeface="Bebas Neue"/>
              </a:defRPr>
            </a:lvl6pPr>
            <a:lvl7pPr lvl="6" algn="ctr" rtl="0">
              <a:lnSpc>
                <a:spcPct val="100000"/>
              </a:lnSpc>
              <a:spcBef>
                <a:spcPts val="0"/>
              </a:spcBef>
              <a:spcAft>
                <a:spcPts val="0"/>
              </a:spcAft>
              <a:buSzPts val="2400"/>
              <a:buFont typeface="Bebas Neue"/>
              <a:buNone/>
              <a:defRPr sz="2400">
                <a:latin typeface="Bebas Neue"/>
                <a:ea typeface="Bebas Neue"/>
                <a:cs typeface="Bebas Neue"/>
                <a:sym typeface="Bebas Neue"/>
              </a:defRPr>
            </a:lvl7pPr>
            <a:lvl8pPr lvl="7" algn="ctr" rtl="0">
              <a:lnSpc>
                <a:spcPct val="100000"/>
              </a:lnSpc>
              <a:spcBef>
                <a:spcPts val="0"/>
              </a:spcBef>
              <a:spcAft>
                <a:spcPts val="0"/>
              </a:spcAft>
              <a:buSzPts val="2400"/>
              <a:buFont typeface="Bebas Neue"/>
              <a:buNone/>
              <a:defRPr sz="2400">
                <a:latin typeface="Bebas Neue"/>
                <a:ea typeface="Bebas Neue"/>
                <a:cs typeface="Bebas Neue"/>
                <a:sym typeface="Bebas Neue"/>
              </a:defRPr>
            </a:lvl8pPr>
            <a:lvl9pPr lvl="8" algn="ctr" rtl="0">
              <a:lnSpc>
                <a:spcPct val="100000"/>
              </a:lnSpc>
              <a:spcBef>
                <a:spcPts val="0"/>
              </a:spcBef>
              <a:spcAft>
                <a:spcPts val="0"/>
              </a:spcAft>
              <a:buSzPts val="2400"/>
              <a:buFont typeface="Bebas Neue"/>
              <a:buNone/>
              <a:defRPr sz="2400">
                <a:latin typeface="Bebas Neue"/>
                <a:ea typeface="Bebas Neue"/>
                <a:cs typeface="Bebas Neue"/>
                <a:sym typeface="Bebas Neue"/>
              </a:defRPr>
            </a:lvl9pPr>
          </a:lstStyle>
          <a:p>
            <a:endParaRPr/>
          </a:p>
        </p:txBody>
      </p:sp>
      <p:sp>
        <p:nvSpPr>
          <p:cNvPr id="53" name="Google Shape;53;p5"/>
          <p:cNvSpPr/>
          <p:nvPr/>
        </p:nvSpPr>
        <p:spPr>
          <a:xfrm rot="-5400000">
            <a:off x="4224225" y="261975"/>
            <a:ext cx="590700" cy="9248700"/>
          </a:xfrm>
          <a:prstGeom prst="rtTriangle">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54;p5"/>
          <p:cNvSpPr/>
          <p:nvPr/>
        </p:nvSpPr>
        <p:spPr>
          <a:xfrm rot="5400000">
            <a:off x="4314750" y="-4314750"/>
            <a:ext cx="619200" cy="9248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_ONLY">
    <p:spTree>
      <p:nvGrpSpPr>
        <p:cNvPr id="1" name="Shape 55"/>
        <p:cNvGrpSpPr/>
        <p:nvPr/>
      </p:nvGrpSpPr>
      <p:grpSpPr>
        <a:xfrm>
          <a:off x="0" y="0"/>
          <a:ext cx="0" cy="0"/>
          <a:chOff x="0" y="0"/>
          <a:chExt cx="0" cy="0"/>
        </a:xfrm>
      </p:grpSpPr>
      <p:sp>
        <p:nvSpPr>
          <p:cNvPr id="56" name="Google Shape;56;p6"/>
          <p:cNvSpPr txBox="1">
            <a:spLocks noGrp="1"/>
          </p:cNvSpPr>
          <p:nvPr>
            <p:ph type="title"/>
          </p:nvPr>
        </p:nvSpPr>
        <p:spPr>
          <a:xfrm>
            <a:off x="720000" y="445025"/>
            <a:ext cx="7704000" cy="5727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cxnSp>
        <p:nvCxnSpPr>
          <p:cNvPr id="57" name="Google Shape;57;p6"/>
          <p:cNvCxnSpPr/>
          <p:nvPr/>
        </p:nvCxnSpPr>
        <p:spPr>
          <a:xfrm rot="5400000">
            <a:off x="-1649112" y="2571738"/>
            <a:ext cx="3733800" cy="0"/>
          </a:xfrm>
          <a:prstGeom prst="straightConnector1">
            <a:avLst/>
          </a:prstGeom>
          <a:noFill/>
          <a:ln w="28575" cap="flat" cmpd="sng">
            <a:solidFill>
              <a:schemeClr val="lt2"/>
            </a:solidFill>
            <a:prstDash val="solid"/>
            <a:round/>
            <a:headEnd type="none" w="med" len="med"/>
            <a:tailEnd type="none" w="med" len="med"/>
          </a:ln>
        </p:spPr>
      </p:cxnSp>
      <p:grpSp>
        <p:nvGrpSpPr>
          <p:cNvPr id="58" name="Google Shape;58;p6"/>
          <p:cNvGrpSpPr/>
          <p:nvPr/>
        </p:nvGrpSpPr>
        <p:grpSpPr>
          <a:xfrm rot="10800000" flipH="1">
            <a:off x="356863" y="2308838"/>
            <a:ext cx="124200" cy="525800"/>
            <a:chOff x="202025" y="2122800"/>
            <a:chExt cx="124200" cy="525800"/>
          </a:xfrm>
        </p:grpSpPr>
        <p:sp>
          <p:nvSpPr>
            <p:cNvPr id="59" name="Google Shape;59;p6"/>
            <p:cNvSpPr/>
            <p:nvPr/>
          </p:nvSpPr>
          <p:spPr>
            <a:xfrm rot="5400000">
              <a:off x="202025" y="2122800"/>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60;p6"/>
            <p:cNvSpPr/>
            <p:nvPr/>
          </p:nvSpPr>
          <p:spPr>
            <a:xfrm rot="5400000">
              <a:off x="202025" y="2323600"/>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 name="Google Shape;61;p6"/>
            <p:cNvSpPr/>
            <p:nvPr/>
          </p:nvSpPr>
          <p:spPr>
            <a:xfrm rot="5400000">
              <a:off x="202025" y="2524400"/>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62" name="Google Shape;62;p6"/>
          <p:cNvCxnSpPr/>
          <p:nvPr/>
        </p:nvCxnSpPr>
        <p:spPr>
          <a:xfrm rot="5400000">
            <a:off x="7035738" y="2571738"/>
            <a:ext cx="3733800" cy="0"/>
          </a:xfrm>
          <a:prstGeom prst="straightConnector1">
            <a:avLst/>
          </a:prstGeom>
          <a:noFill/>
          <a:ln w="28575" cap="flat" cmpd="sng">
            <a:solidFill>
              <a:schemeClr val="lt2"/>
            </a:solidFill>
            <a:prstDash val="solid"/>
            <a:round/>
            <a:headEnd type="none" w="med" len="med"/>
            <a:tailEnd type="none" w="med" len="med"/>
          </a:ln>
        </p:spPr>
      </p:cxnSp>
      <p:grpSp>
        <p:nvGrpSpPr>
          <p:cNvPr id="63" name="Google Shape;63;p6"/>
          <p:cNvGrpSpPr/>
          <p:nvPr/>
        </p:nvGrpSpPr>
        <p:grpSpPr>
          <a:xfrm rot="10800000">
            <a:off x="8639363" y="2308838"/>
            <a:ext cx="124200" cy="525800"/>
            <a:chOff x="202025" y="2122800"/>
            <a:chExt cx="124200" cy="525800"/>
          </a:xfrm>
        </p:grpSpPr>
        <p:sp>
          <p:nvSpPr>
            <p:cNvPr id="64" name="Google Shape;64;p6"/>
            <p:cNvSpPr/>
            <p:nvPr/>
          </p:nvSpPr>
          <p:spPr>
            <a:xfrm rot="5400000">
              <a:off x="202025" y="2122800"/>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5" name="Google Shape;65;p6"/>
            <p:cNvSpPr/>
            <p:nvPr/>
          </p:nvSpPr>
          <p:spPr>
            <a:xfrm rot="5400000">
              <a:off x="202025" y="2323600"/>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6" name="Google Shape;66;p6"/>
            <p:cNvSpPr/>
            <p:nvPr/>
          </p:nvSpPr>
          <p:spPr>
            <a:xfrm rot="5400000">
              <a:off x="202025" y="2524400"/>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67" name="Google Shape;67;p6"/>
          <p:cNvSpPr/>
          <p:nvPr/>
        </p:nvSpPr>
        <p:spPr>
          <a:xfrm rot="10800000">
            <a:off x="1073650" y="-28525"/>
            <a:ext cx="1091700" cy="944100"/>
          </a:xfrm>
          <a:prstGeom prst="triangle">
            <a:avLst>
              <a:gd name="adj" fmla="val 50000"/>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8" name="Google Shape;68;p6"/>
          <p:cNvSpPr/>
          <p:nvPr/>
        </p:nvSpPr>
        <p:spPr>
          <a:xfrm>
            <a:off x="4112438" y="4202925"/>
            <a:ext cx="1091700" cy="9441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_COLUMN_TEXT">
    <p:spTree>
      <p:nvGrpSpPr>
        <p:cNvPr id="1" name="Shape 69"/>
        <p:cNvGrpSpPr/>
        <p:nvPr/>
      </p:nvGrpSpPr>
      <p:grpSpPr>
        <a:xfrm>
          <a:off x="0" y="0"/>
          <a:ext cx="0" cy="0"/>
          <a:chOff x="0" y="0"/>
          <a:chExt cx="0" cy="0"/>
        </a:xfrm>
      </p:grpSpPr>
      <p:sp>
        <p:nvSpPr>
          <p:cNvPr id="70" name="Google Shape;70;p7"/>
          <p:cNvSpPr txBox="1">
            <a:spLocks noGrp="1"/>
          </p:cNvSpPr>
          <p:nvPr>
            <p:ph type="title"/>
          </p:nvPr>
        </p:nvSpPr>
        <p:spPr>
          <a:xfrm>
            <a:off x="720000" y="886050"/>
            <a:ext cx="5169600" cy="5727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71" name="Google Shape;71;p7"/>
          <p:cNvSpPr txBox="1">
            <a:spLocks noGrp="1"/>
          </p:cNvSpPr>
          <p:nvPr>
            <p:ph type="subTitle" idx="1"/>
          </p:nvPr>
        </p:nvSpPr>
        <p:spPr>
          <a:xfrm>
            <a:off x="720000" y="1991950"/>
            <a:ext cx="4683600" cy="2033700"/>
          </a:xfrm>
          <a:prstGeom prst="rect">
            <a:avLst/>
          </a:prstGeom>
        </p:spPr>
        <p:txBody>
          <a:bodyPr spcFirstLastPara="1" wrap="square" lIns="91425" tIns="91425" rIns="91425" bIns="91425" anchor="t" anchorCtr="0">
            <a:noAutofit/>
          </a:bodyPr>
          <a:lstStyle>
            <a:lvl1pPr lvl="0" rtl="0">
              <a:lnSpc>
                <a:spcPct val="100000"/>
              </a:lnSpc>
              <a:spcBef>
                <a:spcPts val="0"/>
              </a:spcBef>
              <a:spcAft>
                <a:spcPts val="0"/>
              </a:spcAft>
              <a:buSzPts val="1600"/>
              <a:buFont typeface="Nunito Light"/>
              <a:buChar char="●"/>
              <a:defRPr sz="16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1600"/>
              </a:spcBef>
              <a:spcAft>
                <a:spcPts val="0"/>
              </a:spcAft>
              <a:buClr>
                <a:srgbClr val="E76A28"/>
              </a:buClr>
              <a:buSzPts val="1500"/>
              <a:buFont typeface="Nunito Light"/>
              <a:buChar char="■"/>
              <a:defRPr/>
            </a:lvl3pPr>
            <a:lvl4pPr lvl="3" algn="ctr" rtl="0">
              <a:lnSpc>
                <a:spcPct val="100000"/>
              </a:lnSpc>
              <a:spcBef>
                <a:spcPts val="1600"/>
              </a:spcBef>
              <a:spcAft>
                <a:spcPts val="0"/>
              </a:spcAft>
              <a:buClr>
                <a:srgbClr val="E76A28"/>
              </a:buClr>
              <a:buSzPts val="1500"/>
              <a:buFont typeface="Nunito Light"/>
              <a:buChar char="●"/>
              <a:defRPr/>
            </a:lvl4pPr>
            <a:lvl5pPr lvl="4" algn="ctr" rtl="0">
              <a:lnSpc>
                <a:spcPct val="100000"/>
              </a:lnSpc>
              <a:spcBef>
                <a:spcPts val="1600"/>
              </a:spcBef>
              <a:spcAft>
                <a:spcPts val="0"/>
              </a:spcAft>
              <a:buClr>
                <a:srgbClr val="E76A28"/>
              </a:buClr>
              <a:buSzPts val="1400"/>
              <a:buFont typeface="Nunito Light"/>
              <a:buChar char="○"/>
              <a:defRPr/>
            </a:lvl5pPr>
            <a:lvl6pPr lvl="5" algn="ctr" rtl="0">
              <a:lnSpc>
                <a:spcPct val="100000"/>
              </a:lnSpc>
              <a:spcBef>
                <a:spcPts val="1600"/>
              </a:spcBef>
              <a:spcAft>
                <a:spcPts val="0"/>
              </a:spcAft>
              <a:buClr>
                <a:srgbClr val="999999"/>
              </a:buClr>
              <a:buSzPts val="1400"/>
              <a:buFont typeface="Nunito Light"/>
              <a:buChar char="■"/>
              <a:defRPr/>
            </a:lvl6pPr>
            <a:lvl7pPr lvl="6" algn="ctr" rtl="0">
              <a:lnSpc>
                <a:spcPct val="100000"/>
              </a:lnSpc>
              <a:spcBef>
                <a:spcPts val="1600"/>
              </a:spcBef>
              <a:spcAft>
                <a:spcPts val="0"/>
              </a:spcAft>
              <a:buClr>
                <a:srgbClr val="999999"/>
              </a:buClr>
              <a:buSzPts val="1300"/>
              <a:buFont typeface="Nunito Light"/>
              <a:buChar char="●"/>
              <a:defRPr/>
            </a:lvl7pPr>
            <a:lvl8pPr lvl="7" algn="ctr" rtl="0">
              <a:lnSpc>
                <a:spcPct val="100000"/>
              </a:lnSpc>
              <a:spcBef>
                <a:spcPts val="1600"/>
              </a:spcBef>
              <a:spcAft>
                <a:spcPts val="0"/>
              </a:spcAft>
              <a:buClr>
                <a:srgbClr val="999999"/>
              </a:buClr>
              <a:buSzPts val="1300"/>
              <a:buFont typeface="Nunito Light"/>
              <a:buChar char="○"/>
              <a:defRPr/>
            </a:lvl8pPr>
            <a:lvl9pPr lvl="8" algn="ctr" rtl="0">
              <a:lnSpc>
                <a:spcPct val="100000"/>
              </a:lnSpc>
              <a:spcBef>
                <a:spcPts val="1600"/>
              </a:spcBef>
              <a:spcAft>
                <a:spcPts val="1600"/>
              </a:spcAft>
              <a:buClr>
                <a:srgbClr val="999999"/>
              </a:buClr>
              <a:buSzPts val="1400"/>
              <a:buFont typeface="Nunito Light"/>
              <a:buChar char="■"/>
              <a:defRPr/>
            </a:lvl9pPr>
          </a:lstStyle>
          <a:p>
            <a:endParaRPr/>
          </a:p>
        </p:txBody>
      </p:sp>
      <p:sp>
        <p:nvSpPr>
          <p:cNvPr id="72" name="Google Shape;72;p7"/>
          <p:cNvSpPr/>
          <p:nvPr/>
        </p:nvSpPr>
        <p:spPr>
          <a:xfrm>
            <a:off x="0" y="0"/>
            <a:ext cx="6192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73" name="Google Shape;73;p7"/>
          <p:cNvSpPr/>
          <p:nvPr/>
        </p:nvSpPr>
        <p:spPr>
          <a:xfrm flipH="1">
            <a:off x="8524800" y="0"/>
            <a:ext cx="619200" cy="51435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ig number">
  <p:cSld name="BIG_NUMBER">
    <p:bg>
      <p:bgPr>
        <a:solidFill>
          <a:schemeClr val="lt2"/>
        </a:solidFill>
        <a:effectLst/>
      </p:bgPr>
    </p:bg>
    <p:spTree>
      <p:nvGrpSpPr>
        <p:cNvPr id="1" name="Shape 92"/>
        <p:cNvGrpSpPr/>
        <p:nvPr/>
      </p:nvGrpSpPr>
      <p:grpSpPr>
        <a:xfrm>
          <a:off x="0" y="0"/>
          <a:ext cx="0" cy="0"/>
          <a:chOff x="0" y="0"/>
          <a:chExt cx="0" cy="0"/>
        </a:xfrm>
      </p:grpSpPr>
      <p:sp>
        <p:nvSpPr>
          <p:cNvPr id="93" name="Google Shape;93;p11"/>
          <p:cNvSpPr txBox="1">
            <a:spLocks noGrp="1"/>
          </p:cNvSpPr>
          <p:nvPr>
            <p:ph type="title" hasCustomPrompt="1"/>
          </p:nvPr>
        </p:nvSpPr>
        <p:spPr>
          <a:xfrm>
            <a:off x="1284000" y="1616000"/>
            <a:ext cx="6576000" cy="1414200"/>
          </a:xfrm>
          <a:prstGeom prst="rect">
            <a:avLst/>
          </a:prstGeom>
        </p:spPr>
        <p:txBody>
          <a:bodyPr spcFirstLastPara="1" wrap="square" lIns="91425" tIns="91425" rIns="91425" bIns="91425" anchor="b" anchorCtr="0">
            <a:noAutofit/>
          </a:bodyPr>
          <a:lstStyle>
            <a:lvl1pPr lvl="0" algn="ctr">
              <a:spcBef>
                <a:spcPts val="0"/>
              </a:spcBef>
              <a:spcAft>
                <a:spcPts val="0"/>
              </a:spcAft>
              <a:buSzPts val="9600"/>
              <a:buNone/>
              <a:defRPr sz="8000"/>
            </a:lvl1pPr>
            <a:lvl2pPr lvl="1" algn="ctr">
              <a:spcBef>
                <a:spcPts val="0"/>
              </a:spcBef>
              <a:spcAft>
                <a:spcPts val="0"/>
              </a:spcAft>
              <a:buSzPts val="9600"/>
              <a:buNone/>
              <a:defRPr sz="9600"/>
            </a:lvl2pPr>
            <a:lvl3pPr lvl="2" algn="ctr">
              <a:spcBef>
                <a:spcPts val="0"/>
              </a:spcBef>
              <a:spcAft>
                <a:spcPts val="0"/>
              </a:spcAft>
              <a:buSzPts val="9600"/>
              <a:buNone/>
              <a:defRPr sz="9600"/>
            </a:lvl3pPr>
            <a:lvl4pPr lvl="3" algn="ctr">
              <a:spcBef>
                <a:spcPts val="0"/>
              </a:spcBef>
              <a:spcAft>
                <a:spcPts val="0"/>
              </a:spcAft>
              <a:buSzPts val="9600"/>
              <a:buNone/>
              <a:defRPr sz="9600"/>
            </a:lvl4pPr>
            <a:lvl5pPr lvl="4" algn="ctr">
              <a:spcBef>
                <a:spcPts val="0"/>
              </a:spcBef>
              <a:spcAft>
                <a:spcPts val="0"/>
              </a:spcAft>
              <a:buSzPts val="9600"/>
              <a:buNone/>
              <a:defRPr sz="9600"/>
            </a:lvl5pPr>
            <a:lvl6pPr lvl="5" algn="ctr">
              <a:spcBef>
                <a:spcPts val="0"/>
              </a:spcBef>
              <a:spcAft>
                <a:spcPts val="0"/>
              </a:spcAft>
              <a:buSzPts val="9600"/>
              <a:buNone/>
              <a:defRPr sz="9600"/>
            </a:lvl6pPr>
            <a:lvl7pPr lvl="6" algn="ctr">
              <a:spcBef>
                <a:spcPts val="0"/>
              </a:spcBef>
              <a:spcAft>
                <a:spcPts val="0"/>
              </a:spcAft>
              <a:buSzPts val="9600"/>
              <a:buNone/>
              <a:defRPr sz="9600"/>
            </a:lvl7pPr>
            <a:lvl8pPr lvl="7" algn="ctr">
              <a:spcBef>
                <a:spcPts val="0"/>
              </a:spcBef>
              <a:spcAft>
                <a:spcPts val="0"/>
              </a:spcAft>
              <a:buSzPts val="9600"/>
              <a:buNone/>
              <a:defRPr sz="9600"/>
            </a:lvl8pPr>
            <a:lvl9pPr lvl="8" algn="ctr">
              <a:spcBef>
                <a:spcPts val="0"/>
              </a:spcBef>
              <a:spcAft>
                <a:spcPts val="0"/>
              </a:spcAft>
              <a:buSzPts val="9600"/>
              <a:buNone/>
              <a:defRPr sz="9600"/>
            </a:lvl9pPr>
          </a:lstStyle>
          <a:p>
            <a:r>
              <a:t>xx%</a:t>
            </a:r>
          </a:p>
        </p:txBody>
      </p:sp>
      <p:sp>
        <p:nvSpPr>
          <p:cNvPr id="94" name="Google Shape;94;p11"/>
          <p:cNvSpPr txBox="1">
            <a:spLocks noGrp="1"/>
          </p:cNvSpPr>
          <p:nvPr>
            <p:ph type="subTitle" idx="1"/>
          </p:nvPr>
        </p:nvSpPr>
        <p:spPr>
          <a:xfrm>
            <a:off x="1284000" y="3030400"/>
            <a:ext cx="6576000" cy="497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600"/>
              <a:buNone/>
              <a:defRPr sz="1900">
                <a:solidFill>
                  <a:schemeClr val="dk2"/>
                </a:solidFill>
              </a:defRPr>
            </a:lvl1pPr>
            <a:lvl2pPr lvl="1" algn="ctr" rtl="0">
              <a:lnSpc>
                <a:spcPct val="100000"/>
              </a:lnSpc>
              <a:spcBef>
                <a:spcPts val="0"/>
              </a:spcBef>
              <a:spcAft>
                <a:spcPts val="0"/>
              </a:spcAft>
              <a:buSzPts val="1600"/>
              <a:buNone/>
              <a:defRPr sz="1600"/>
            </a:lvl2pPr>
            <a:lvl3pPr lvl="2" algn="ctr" rtl="0">
              <a:lnSpc>
                <a:spcPct val="100000"/>
              </a:lnSpc>
              <a:spcBef>
                <a:spcPts val="1600"/>
              </a:spcBef>
              <a:spcAft>
                <a:spcPts val="0"/>
              </a:spcAft>
              <a:buSzPts val="1600"/>
              <a:buNone/>
              <a:defRPr sz="1600"/>
            </a:lvl3pPr>
            <a:lvl4pPr lvl="3" algn="ctr" rtl="0">
              <a:lnSpc>
                <a:spcPct val="100000"/>
              </a:lnSpc>
              <a:spcBef>
                <a:spcPts val="1600"/>
              </a:spcBef>
              <a:spcAft>
                <a:spcPts val="0"/>
              </a:spcAft>
              <a:buSzPts val="1600"/>
              <a:buNone/>
              <a:defRPr sz="1600"/>
            </a:lvl4pPr>
            <a:lvl5pPr lvl="4" algn="ctr" rtl="0">
              <a:lnSpc>
                <a:spcPct val="100000"/>
              </a:lnSpc>
              <a:spcBef>
                <a:spcPts val="1600"/>
              </a:spcBef>
              <a:spcAft>
                <a:spcPts val="0"/>
              </a:spcAft>
              <a:buSzPts val="1600"/>
              <a:buNone/>
              <a:defRPr sz="1600"/>
            </a:lvl5pPr>
            <a:lvl6pPr lvl="5" algn="ctr" rtl="0">
              <a:lnSpc>
                <a:spcPct val="100000"/>
              </a:lnSpc>
              <a:spcBef>
                <a:spcPts val="1600"/>
              </a:spcBef>
              <a:spcAft>
                <a:spcPts val="0"/>
              </a:spcAft>
              <a:buSzPts val="1600"/>
              <a:buNone/>
              <a:defRPr sz="1600"/>
            </a:lvl6pPr>
            <a:lvl7pPr lvl="6" algn="ctr" rtl="0">
              <a:lnSpc>
                <a:spcPct val="100000"/>
              </a:lnSpc>
              <a:spcBef>
                <a:spcPts val="1600"/>
              </a:spcBef>
              <a:spcAft>
                <a:spcPts val="0"/>
              </a:spcAft>
              <a:buSzPts val="1600"/>
              <a:buNone/>
              <a:defRPr sz="1600"/>
            </a:lvl7pPr>
            <a:lvl8pPr lvl="7" algn="ctr" rtl="0">
              <a:lnSpc>
                <a:spcPct val="100000"/>
              </a:lnSpc>
              <a:spcBef>
                <a:spcPts val="1600"/>
              </a:spcBef>
              <a:spcAft>
                <a:spcPts val="0"/>
              </a:spcAft>
              <a:buSzPts val="1600"/>
              <a:buNone/>
              <a:defRPr sz="1600"/>
            </a:lvl8pPr>
            <a:lvl9pPr lvl="8" algn="ctr" rtl="0">
              <a:lnSpc>
                <a:spcPct val="100000"/>
              </a:lnSpc>
              <a:spcBef>
                <a:spcPts val="1600"/>
              </a:spcBef>
              <a:spcAft>
                <a:spcPts val="1600"/>
              </a:spcAft>
              <a:buSzPts val="1600"/>
              <a:buNone/>
              <a:defRPr sz="1600"/>
            </a:lvl9pPr>
          </a:lstStyle>
          <a:p>
            <a:endParaRPr/>
          </a:p>
        </p:txBody>
      </p:sp>
      <p:cxnSp>
        <p:nvCxnSpPr>
          <p:cNvPr id="95" name="Google Shape;95;p11"/>
          <p:cNvCxnSpPr/>
          <p:nvPr/>
        </p:nvCxnSpPr>
        <p:spPr>
          <a:xfrm rot="5400000">
            <a:off x="6827138" y="2571738"/>
            <a:ext cx="3733800" cy="0"/>
          </a:xfrm>
          <a:prstGeom prst="straightConnector1">
            <a:avLst/>
          </a:prstGeom>
          <a:noFill/>
          <a:ln w="28575" cap="flat" cmpd="sng">
            <a:solidFill>
              <a:schemeClr val="dk2"/>
            </a:solidFill>
            <a:prstDash val="solid"/>
            <a:round/>
            <a:headEnd type="none" w="med" len="med"/>
            <a:tailEnd type="none" w="med" len="med"/>
          </a:ln>
        </p:spPr>
      </p:cxnSp>
      <p:grpSp>
        <p:nvGrpSpPr>
          <p:cNvPr id="96" name="Google Shape;96;p11"/>
          <p:cNvGrpSpPr/>
          <p:nvPr/>
        </p:nvGrpSpPr>
        <p:grpSpPr>
          <a:xfrm rot="10800000">
            <a:off x="8430763" y="2308838"/>
            <a:ext cx="124200" cy="525800"/>
            <a:chOff x="202025" y="2122800"/>
            <a:chExt cx="124200" cy="525800"/>
          </a:xfrm>
        </p:grpSpPr>
        <p:sp>
          <p:nvSpPr>
            <p:cNvPr id="97" name="Google Shape;97;p11"/>
            <p:cNvSpPr/>
            <p:nvPr/>
          </p:nvSpPr>
          <p:spPr>
            <a:xfrm rot="5400000">
              <a:off x="202025" y="2122800"/>
              <a:ext cx="124200" cy="124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8" name="Google Shape;98;p11"/>
            <p:cNvSpPr/>
            <p:nvPr/>
          </p:nvSpPr>
          <p:spPr>
            <a:xfrm rot="5400000">
              <a:off x="202025" y="2323600"/>
              <a:ext cx="124200" cy="124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99" name="Google Shape;99;p11"/>
            <p:cNvSpPr/>
            <p:nvPr/>
          </p:nvSpPr>
          <p:spPr>
            <a:xfrm rot="5400000">
              <a:off x="202025" y="2524400"/>
              <a:ext cx="124200" cy="124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cxnSp>
        <p:nvCxnSpPr>
          <p:cNvPr id="100" name="Google Shape;100;p11"/>
          <p:cNvCxnSpPr/>
          <p:nvPr/>
        </p:nvCxnSpPr>
        <p:spPr>
          <a:xfrm rot="5400000">
            <a:off x="-1416962" y="2571738"/>
            <a:ext cx="3733800" cy="0"/>
          </a:xfrm>
          <a:prstGeom prst="straightConnector1">
            <a:avLst/>
          </a:prstGeom>
          <a:noFill/>
          <a:ln w="28575" cap="flat" cmpd="sng">
            <a:solidFill>
              <a:schemeClr val="dk2"/>
            </a:solidFill>
            <a:prstDash val="solid"/>
            <a:round/>
            <a:headEnd type="none" w="med" len="med"/>
            <a:tailEnd type="none" w="med" len="med"/>
          </a:ln>
        </p:spPr>
      </p:cxnSp>
      <p:grpSp>
        <p:nvGrpSpPr>
          <p:cNvPr id="101" name="Google Shape;101;p11"/>
          <p:cNvGrpSpPr/>
          <p:nvPr/>
        </p:nvGrpSpPr>
        <p:grpSpPr>
          <a:xfrm rot="10800000" flipH="1">
            <a:off x="589013" y="2308838"/>
            <a:ext cx="124200" cy="525800"/>
            <a:chOff x="202025" y="2122800"/>
            <a:chExt cx="124200" cy="525800"/>
          </a:xfrm>
        </p:grpSpPr>
        <p:sp>
          <p:nvSpPr>
            <p:cNvPr id="102" name="Google Shape;102;p11"/>
            <p:cNvSpPr/>
            <p:nvPr/>
          </p:nvSpPr>
          <p:spPr>
            <a:xfrm rot="5400000">
              <a:off x="202025" y="2122800"/>
              <a:ext cx="124200" cy="124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3" name="Google Shape;103;p11"/>
            <p:cNvSpPr/>
            <p:nvPr/>
          </p:nvSpPr>
          <p:spPr>
            <a:xfrm rot="5400000">
              <a:off x="202025" y="2323600"/>
              <a:ext cx="124200" cy="124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4" name="Google Shape;104;p11"/>
            <p:cNvSpPr/>
            <p:nvPr/>
          </p:nvSpPr>
          <p:spPr>
            <a:xfrm rot="5400000">
              <a:off x="202025" y="2524400"/>
              <a:ext cx="124200" cy="124200"/>
            </a:xfrm>
            <a:prstGeom prst="ellipse">
              <a:avLst/>
            </a:prstGeom>
            <a:noFill/>
            <a:ln w="19050" cap="flat" cmpd="sng">
              <a:solidFill>
                <a:schemeClr val="dk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
        <p:nvSpPr>
          <p:cNvPr id="105" name="Google Shape;105;p11"/>
          <p:cNvSpPr/>
          <p:nvPr/>
        </p:nvSpPr>
        <p:spPr>
          <a:xfrm rot="4476573">
            <a:off x="1089387" y="-2760713"/>
            <a:ext cx="2305994" cy="6128022"/>
          </a:xfrm>
          <a:prstGeom prst="triangle">
            <a:avLst>
              <a:gd name="adj" fmla="val 50000"/>
            </a:avLst>
          </a:prstGeom>
          <a:solidFill>
            <a:schemeClr val="l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6" name="Google Shape;106;p11"/>
          <p:cNvSpPr/>
          <p:nvPr/>
        </p:nvSpPr>
        <p:spPr>
          <a:xfrm rot="-5400000">
            <a:off x="4233825" y="209550"/>
            <a:ext cx="619200" cy="9248700"/>
          </a:xfrm>
          <a:prstGeom prst="rtTriangle">
            <a:avLst/>
          </a:prstGeom>
          <a:solidFill>
            <a:schemeClr val="accent3"/>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07" name="Google Shape;107;p11"/>
          <p:cNvSpPr/>
          <p:nvPr/>
        </p:nvSpPr>
        <p:spPr>
          <a:xfrm rot="-4476573" flipH="1">
            <a:off x="6666012" y="-2760713"/>
            <a:ext cx="2305994" cy="6128022"/>
          </a:xfrm>
          <a:prstGeom prst="triangle">
            <a:avLst>
              <a:gd name="adj" fmla="val 50000"/>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chemeClr val="accent6"/>
        </a:solidFill>
        <a:effectLst/>
      </p:bgPr>
    </p:bg>
    <p:spTree>
      <p:nvGrpSpPr>
        <p:cNvPr id="1" name="Shape 108"/>
        <p:cNvGrpSpPr/>
        <p:nvPr/>
      </p:nvGrpSpPr>
      <p:grpSpPr>
        <a:xfrm>
          <a:off x="0" y="0"/>
          <a:ext cx="0" cy="0"/>
          <a:chOff x="0" y="0"/>
          <a:chExt cx="0" cy="0"/>
        </a:xfrm>
      </p:grpSpPr>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and two columns 2">
  <p:cSld name="TITLE_AND_TWO_COLUMNS_1_1">
    <p:spTree>
      <p:nvGrpSpPr>
        <p:cNvPr id="1" name="Shape 230"/>
        <p:cNvGrpSpPr/>
        <p:nvPr/>
      </p:nvGrpSpPr>
      <p:grpSpPr>
        <a:xfrm>
          <a:off x="0" y="0"/>
          <a:ext cx="0" cy="0"/>
          <a:chOff x="0" y="0"/>
          <a:chExt cx="0" cy="0"/>
        </a:xfrm>
      </p:grpSpPr>
      <p:sp>
        <p:nvSpPr>
          <p:cNvPr id="231" name="Google Shape;231;p23"/>
          <p:cNvSpPr txBox="1">
            <a:spLocks noGrp="1"/>
          </p:cNvSpPr>
          <p:nvPr>
            <p:ph type="title"/>
          </p:nvPr>
        </p:nvSpPr>
        <p:spPr>
          <a:xfrm>
            <a:off x="720000" y="445025"/>
            <a:ext cx="7704000" cy="572700"/>
          </a:xfrm>
          <a:prstGeom prst="rect">
            <a:avLst/>
          </a:prstGeom>
          <a:effectLst>
            <a:outerShdw blurRad="57150" dist="19050" dir="5400000" algn="bl" rotWithShape="0">
              <a:schemeClr val="dk1">
                <a:alpha val="50000"/>
              </a:schemeClr>
            </a:outerShdw>
          </a:effectLst>
        </p:spPr>
        <p:txBody>
          <a:bodyPr spcFirstLastPara="1" wrap="square" lIns="91425" tIns="91425" rIns="91425" bIns="91425" anchor="t" anchorCtr="0">
            <a:noAutofit/>
          </a:bodyPr>
          <a:lstStyle>
            <a:lvl1pPr lvl="0" algn="ctr" rtl="0">
              <a:spcBef>
                <a:spcPts val="0"/>
              </a:spcBef>
              <a:spcAft>
                <a:spcPts val="0"/>
              </a:spcAft>
              <a:buSzPts val="3500"/>
              <a:buNone/>
              <a:defRPr/>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endParaRPr/>
          </a:p>
        </p:txBody>
      </p:sp>
      <p:sp>
        <p:nvSpPr>
          <p:cNvPr id="232" name="Google Shape;232;p23"/>
          <p:cNvSpPr txBox="1">
            <a:spLocks noGrp="1"/>
          </p:cNvSpPr>
          <p:nvPr>
            <p:ph type="subTitle" idx="1"/>
          </p:nvPr>
        </p:nvSpPr>
        <p:spPr>
          <a:xfrm>
            <a:off x="5099673" y="1400900"/>
            <a:ext cx="2947800" cy="320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sp>
        <p:nvSpPr>
          <p:cNvPr id="233" name="Google Shape;233;p23"/>
          <p:cNvSpPr txBox="1">
            <a:spLocks noGrp="1"/>
          </p:cNvSpPr>
          <p:nvPr>
            <p:ph type="subTitle" idx="2"/>
          </p:nvPr>
        </p:nvSpPr>
        <p:spPr>
          <a:xfrm>
            <a:off x="1096527" y="1400900"/>
            <a:ext cx="2947800" cy="3203100"/>
          </a:xfrm>
          <a:prstGeom prst="rect">
            <a:avLst/>
          </a:prstGeom>
        </p:spPr>
        <p:txBody>
          <a:bodyPr spcFirstLastPara="1" wrap="square" lIns="91425" tIns="91425" rIns="91425" bIns="91425" anchor="t" anchorCtr="0">
            <a:noAutofit/>
          </a:bodyPr>
          <a:lstStyle>
            <a:lvl1pPr lvl="0" algn="ctr" rtl="0">
              <a:lnSpc>
                <a:spcPct val="100000"/>
              </a:lnSpc>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0"/>
              </a:spcBef>
              <a:spcAft>
                <a:spcPts val="0"/>
              </a:spcAft>
              <a:buSzPts val="1400"/>
              <a:buNone/>
              <a:defRPr/>
            </a:lvl3pPr>
            <a:lvl4pPr lvl="3" algn="ctr" rtl="0">
              <a:lnSpc>
                <a:spcPct val="100000"/>
              </a:lnSpc>
              <a:spcBef>
                <a:spcPts val="0"/>
              </a:spcBef>
              <a:spcAft>
                <a:spcPts val="0"/>
              </a:spcAft>
              <a:buSzPts val="1400"/>
              <a:buNone/>
              <a:defRPr/>
            </a:lvl4pPr>
            <a:lvl5pPr lvl="4" algn="ctr" rtl="0">
              <a:lnSpc>
                <a:spcPct val="100000"/>
              </a:lnSpc>
              <a:spcBef>
                <a:spcPts val="0"/>
              </a:spcBef>
              <a:spcAft>
                <a:spcPts val="0"/>
              </a:spcAft>
              <a:buSzPts val="1400"/>
              <a:buNone/>
              <a:defRPr/>
            </a:lvl5pPr>
            <a:lvl6pPr lvl="5" algn="ctr" rtl="0">
              <a:lnSpc>
                <a:spcPct val="100000"/>
              </a:lnSpc>
              <a:spcBef>
                <a:spcPts val="0"/>
              </a:spcBef>
              <a:spcAft>
                <a:spcPts val="0"/>
              </a:spcAft>
              <a:buSzPts val="1400"/>
              <a:buNone/>
              <a:defRPr/>
            </a:lvl6pPr>
            <a:lvl7pPr lvl="6" algn="ctr" rtl="0">
              <a:lnSpc>
                <a:spcPct val="100000"/>
              </a:lnSpc>
              <a:spcBef>
                <a:spcPts val="0"/>
              </a:spcBef>
              <a:spcAft>
                <a:spcPts val="0"/>
              </a:spcAft>
              <a:buSzPts val="1400"/>
              <a:buNone/>
              <a:defRPr/>
            </a:lvl7pPr>
            <a:lvl8pPr lvl="7" algn="ctr" rtl="0">
              <a:lnSpc>
                <a:spcPct val="100000"/>
              </a:lnSpc>
              <a:spcBef>
                <a:spcPts val="0"/>
              </a:spcBef>
              <a:spcAft>
                <a:spcPts val="0"/>
              </a:spcAft>
              <a:buSzPts val="1400"/>
              <a:buNone/>
              <a:defRPr/>
            </a:lvl8pPr>
            <a:lvl9pPr lvl="8" algn="ctr" rtl="0">
              <a:lnSpc>
                <a:spcPct val="100000"/>
              </a:lnSpc>
              <a:spcBef>
                <a:spcPts val="0"/>
              </a:spcBef>
              <a:spcAft>
                <a:spcPts val="0"/>
              </a:spcAft>
              <a:buSzPts val="1400"/>
              <a:buNone/>
              <a:defRPr/>
            </a:lvl9pPr>
          </a:lstStyle>
          <a:p>
            <a:endParaRPr/>
          </a:p>
        </p:txBody>
      </p:sp>
      <p:cxnSp>
        <p:nvCxnSpPr>
          <p:cNvPr id="234" name="Google Shape;234;p23"/>
          <p:cNvCxnSpPr/>
          <p:nvPr/>
        </p:nvCxnSpPr>
        <p:spPr>
          <a:xfrm rot="10800000">
            <a:off x="-28650" y="4769800"/>
            <a:ext cx="9196500" cy="0"/>
          </a:xfrm>
          <a:prstGeom prst="straightConnector1">
            <a:avLst/>
          </a:prstGeom>
          <a:noFill/>
          <a:ln w="28575" cap="flat" cmpd="sng">
            <a:solidFill>
              <a:schemeClr val="lt2"/>
            </a:solidFill>
            <a:prstDash val="solid"/>
            <a:round/>
            <a:headEnd type="none" w="med" len="med"/>
            <a:tailEnd type="none" w="med" len="med"/>
          </a:ln>
        </p:spPr>
      </p:cxnSp>
      <p:sp>
        <p:nvSpPr>
          <p:cNvPr id="235" name="Google Shape;235;p23"/>
          <p:cNvSpPr/>
          <p:nvPr/>
        </p:nvSpPr>
        <p:spPr>
          <a:xfrm rot="5400000">
            <a:off x="36450" y="4415350"/>
            <a:ext cx="597900" cy="708900"/>
          </a:xfrm>
          <a:prstGeom prst="triangle">
            <a:avLst>
              <a:gd name="adj" fmla="val 50000"/>
            </a:avLst>
          </a:pr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236" name="Google Shape;236;p23"/>
          <p:cNvGrpSpPr/>
          <p:nvPr/>
        </p:nvGrpSpPr>
        <p:grpSpPr>
          <a:xfrm>
            <a:off x="7904975" y="195075"/>
            <a:ext cx="525800" cy="124200"/>
            <a:chOff x="7904975" y="195075"/>
            <a:chExt cx="525800" cy="124200"/>
          </a:xfrm>
        </p:grpSpPr>
        <p:sp>
          <p:nvSpPr>
            <p:cNvPr id="237" name="Google Shape;237;p23"/>
            <p:cNvSpPr/>
            <p:nvPr/>
          </p:nvSpPr>
          <p:spPr>
            <a:xfrm>
              <a:off x="79049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8" name="Google Shape;238;p23"/>
            <p:cNvSpPr/>
            <p:nvPr/>
          </p:nvSpPr>
          <p:spPr>
            <a:xfrm>
              <a:off x="81057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9" name="Google Shape;239;p23"/>
            <p:cNvSpPr/>
            <p:nvPr/>
          </p:nvSpPr>
          <p:spPr>
            <a:xfrm>
              <a:off x="83065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nvGrpSpPr>
          <p:cNvPr id="240" name="Google Shape;240;p23"/>
          <p:cNvGrpSpPr/>
          <p:nvPr/>
        </p:nvGrpSpPr>
        <p:grpSpPr>
          <a:xfrm>
            <a:off x="720000" y="195075"/>
            <a:ext cx="525800" cy="124200"/>
            <a:chOff x="7904975" y="195075"/>
            <a:chExt cx="525800" cy="124200"/>
          </a:xfrm>
        </p:grpSpPr>
        <p:sp>
          <p:nvSpPr>
            <p:cNvPr id="241" name="Google Shape;241;p23"/>
            <p:cNvSpPr/>
            <p:nvPr/>
          </p:nvSpPr>
          <p:spPr>
            <a:xfrm>
              <a:off x="79049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2" name="Google Shape;242;p23"/>
            <p:cNvSpPr/>
            <p:nvPr/>
          </p:nvSpPr>
          <p:spPr>
            <a:xfrm>
              <a:off x="81057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3" name="Google Shape;243;p23"/>
            <p:cNvSpPr/>
            <p:nvPr/>
          </p:nvSpPr>
          <p:spPr>
            <a:xfrm>
              <a:off x="8306575" y="195075"/>
              <a:ext cx="124200" cy="124200"/>
            </a:xfrm>
            <a:prstGeom prst="ellipse">
              <a:avLst/>
            </a:prstGeom>
            <a:noFill/>
            <a:ln w="19050" cap="flat" cmpd="sng">
              <a:solidFill>
                <a:schemeClr val="lt2"/>
              </a:solidFill>
              <a:prstDash val="solid"/>
              <a:round/>
              <a:headEnd type="none" w="sm" len="sm"/>
              <a:tailEnd type="none" w="sm" len="sm"/>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name="simple-light-2">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713225" y="445025"/>
            <a:ext cx="7717500" cy="572700"/>
          </a:xfrm>
          <a:prstGeom prst="rect">
            <a:avLst/>
          </a:prstGeom>
          <a:noFill/>
          <a:ln>
            <a:noFill/>
          </a:ln>
        </p:spPr>
        <p:txBody>
          <a:bodyPr spcFirstLastPara="1" wrap="square" lIns="91425" tIns="91425" rIns="91425" bIns="91425" anchor="t" anchorCtr="0">
            <a:noAutofit/>
          </a:bodyPr>
          <a:lstStyle>
            <a:lvl1pPr lvl="0" rtl="0">
              <a:spcBef>
                <a:spcPts val="0"/>
              </a:spcBef>
              <a:spcAft>
                <a:spcPts val="0"/>
              </a:spcAft>
              <a:buClr>
                <a:schemeClr val="dk1"/>
              </a:buClr>
              <a:buSzPts val="3500"/>
              <a:buFont typeface="Signika"/>
              <a:buNone/>
              <a:defRPr sz="3500" b="1">
                <a:solidFill>
                  <a:schemeClr val="dk1"/>
                </a:solidFill>
                <a:latin typeface="Signika"/>
                <a:ea typeface="Signika"/>
                <a:cs typeface="Signika"/>
                <a:sym typeface="Signika"/>
              </a:defRPr>
            </a:lvl1pPr>
            <a:lvl2pPr lvl="1" rtl="0">
              <a:spcBef>
                <a:spcPts val="0"/>
              </a:spcBef>
              <a:spcAft>
                <a:spcPts val="0"/>
              </a:spcAft>
              <a:buClr>
                <a:schemeClr val="dk1"/>
              </a:buClr>
              <a:buSzPts val="3500"/>
              <a:buFont typeface="Signika"/>
              <a:buNone/>
              <a:defRPr sz="3500" b="1">
                <a:solidFill>
                  <a:schemeClr val="dk1"/>
                </a:solidFill>
                <a:latin typeface="Signika"/>
                <a:ea typeface="Signika"/>
                <a:cs typeface="Signika"/>
                <a:sym typeface="Signika"/>
              </a:defRPr>
            </a:lvl2pPr>
            <a:lvl3pPr lvl="2" rtl="0">
              <a:spcBef>
                <a:spcPts val="0"/>
              </a:spcBef>
              <a:spcAft>
                <a:spcPts val="0"/>
              </a:spcAft>
              <a:buClr>
                <a:schemeClr val="dk1"/>
              </a:buClr>
              <a:buSzPts val="3500"/>
              <a:buFont typeface="Signika"/>
              <a:buNone/>
              <a:defRPr sz="3500" b="1">
                <a:solidFill>
                  <a:schemeClr val="dk1"/>
                </a:solidFill>
                <a:latin typeface="Signika"/>
                <a:ea typeface="Signika"/>
                <a:cs typeface="Signika"/>
                <a:sym typeface="Signika"/>
              </a:defRPr>
            </a:lvl3pPr>
            <a:lvl4pPr lvl="3" rtl="0">
              <a:spcBef>
                <a:spcPts val="0"/>
              </a:spcBef>
              <a:spcAft>
                <a:spcPts val="0"/>
              </a:spcAft>
              <a:buClr>
                <a:schemeClr val="dk1"/>
              </a:buClr>
              <a:buSzPts val="3500"/>
              <a:buFont typeface="Signika"/>
              <a:buNone/>
              <a:defRPr sz="3500" b="1">
                <a:solidFill>
                  <a:schemeClr val="dk1"/>
                </a:solidFill>
                <a:latin typeface="Signika"/>
                <a:ea typeface="Signika"/>
                <a:cs typeface="Signika"/>
                <a:sym typeface="Signika"/>
              </a:defRPr>
            </a:lvl4pPr>
            <a:lvl5pPr lvl="4" rtl="0">
              <a:spcBef>
                <a:spcPts val="0"/>
              </a:spcBef>
              <a:spcAft>
                <a:spcPts val="0"/>
              </a:spcAft>
              <a:buClr>
                <a:schemeClr val="dk1"/>
              </a:buClr>
              <a:buSzPts val="3500"/>
              <a:buFont typeface="Signika"/>
              <a:buNone/>
              <a:defRPr sz="3500" b="1">
                <a:solidFill>
                  <a:schemeClr val="dk1"/>
                </a:solidFill>
                <a:latin typeface="Signika"/>
                <a:ea typeface="Signika"/>
                <a:cs typeface="Signika"/>
                <a:sym typeface="Signika"/>
              </a:defRPr>
            </a:lvl5pPr>
            <a:lvl6pPr lvl="5" rtl="0">
              <a:spcBef>
                <a:spcPts val="0"/>
              </a:spcBef>
              <a:spcAft>
                <a:spcPts val="0"/>
              </a:spcAft>
              <a:buClr>
                <a:schemeClr val="dk1"/>
              </a:buClr>
              <a:buSzPts val="3500"/>
              <a:buFont typeface="Signika"/>
              <a:buNone/>
              <a:defRPr sz="3500" b="1">
                <a:solidFill>
                  <a:schemeClr val="dk1"/>
                </a:solidFill>
                <a:latin typeface="Signika"/>
                <a:ea typeface="Signika"/>
                <a:cs typeface="Signika"/>
                <a:sym typeface="Signika"/>
              </a:defRPr>
            </a:lvl6pPr>
            <a:lvl7pPr lvl="6" rtl="0">
              <a:spcBef>
                <a:spcPts val="0"/>
              </a:spcBef>
              <a:spcAft>
                <a:spcPts val="0"/>
              </a:spcAft>
              <a:buClr>
                <a:schemeClr val="dk1"/>
              </a:buClr>
              <a:buSzPts val="3500"/>
              <a:buFont typeface="Signika"/>
              <a:buNone/>
              <a:defRPr sz="3500" b="1">
                <a:solidFill>
                  <a:schemeClr val="dk1"/>
                </a:solidFill>
                <a:latin typeface="Signika"/>
                <a:ea typeface="Signika"/>
                <a:cs typeface="Signika"/>
                <a:sym typeface="Signika"/>
              </a:defRPr>
            </a:lvl7pPr>
            <a:lvl8pPr lvl="7" rtl="0">
              <a:spcBef>
                <a:spcPts val="0"/>
              </a:spcBef>
              <a:spcAft>
                <a:spcPts val="0"/>
              </a:spcAft>
              <a:buClr>
                <a:schemeClr val="dk1"/>
              </a:buClr>
              <a:buSzPts val="3500"/>
              <a:buFont typeface="Signika"/>
              <a:buNone/>
              <a:defRPr sz="3500" b="1">
                <a:solidFill>
                  <a:schemeClr val="dk1"/>
                </a:solidFill>
                <a:latin typeface="Signika"/>
                <a:ea typeface="Signika"/>
                <a:cs typeface="Signika"/>
                <a:sym typeface="Signika"/>
              </a:defRPr>
            </a:lvl8pPr>
            <a:lvl9pPr lvl="8" rtl="0">
              <a:spcBef>
                <a:spcPts val="0"/>
              </a:spcBef>
              <a:spcAft>
                <a:spcPts val="0"/>
              </a:spcAft>
              <a:buClr>
                <a:schemeClr val="dk1"/>
              </a:buClr>
              <a:buSzPts val="3500"/>
              <a:buFont typeface="Signika"/>
              <a:buNone/>
              <a:defRPr sz="3500" b="1">
                <a:solidFill>
                  <a:schemeClr val="dk1"/>
                </a:solidFill>
                <a:latin typeface="Signika"/>
                <a:ea typeface="Signika"/>
                <a:cs typeface="Signika"/>
                <a:sym typeface="Signika"/>
              </a:defRPr>
            </a:lvl9pPr>
          </a:lstStyle>
          <a:p>
            <a:endParaRPr/>
          </a:p>
        </p:txBody>
      </p:sp>
      <p:sp>
        <p:nvSpPr>
          <p:cNvPr id="7" name="Google Shape;7;p1"/>
          <p:cNvSpPr txBox="1">
            <a:spLocks noGrp="1"/>
          </p:cNvSpPr>
          <p:nvPr>
            <p:ph type="body" idx="1"/>
          </p:nvPr>
        </p:nvSpPr>
        <p:spPr>
          <a:xfrm>
            <a:off x="713225" y="1152475"/>
            <a:ext cx="7717500" cy="3416400"/>
          </a:xfrm>
          <a:prstGeom prst="rect">
            <a:avLst/>
          </a:prstGeom>
          <a:noFill/>
          <a:ln>
            <a:noFill/>
          </a:ln>
        </p:spPr>
        <p:txBody>
          <a:bodyPr spcFirstLastPara="1" wrap="square" lIns="91425" tIns="91425" rIns="91425" bIns="91425" anchor="t" anchorCtr="0">
            <a:noAutofit/>
          </a:bodyPr>
          <a:lstStyle>
            <a:lvl1pPr marL="457200" lvl="0" indent="-317500">
              <a:lnSpc>
                <a:spcPct val="100000"/>
              </a:lnSpc>
              <a:spcBef>
                <a:spcPts val="0"/>
              </a:spcBef>
              <a:spcAft>
                <a:spcPts val="0"/>
              </a:spcAft>
              <a:buClr>
                <a:schemeClr val="dk1"/>
              </a:buClr>
              <a:buSzPts val="1400"/>
              <a:buFont typeface="Quicksand"/>
              <a:buChar char="●"/>
              <a:defRPr b="1">
                <a:solidFill>
                  <a:schemeClr val="dk1"/>
                </a:solidFill>
                <a:latin typeface="Quicksand"/>
                <a:ea typeface="Quicksand"/>
                <a:cs typeface="Quicksand"/>
                <a:sym typeface="Quicksand"/>
              </a:defRPr>
            </a:lvl1pPr>
            <a:lvl2pPr marL="914400" lvl="1" indent="-317500">
              <a:lnSpc>
                <a:spcPct val="100000"/>
              </a:lnSpc>
              <a:spcBef>
                <a:spcPts val="1600"/>
              </a:spcBef>
              <a:spcAft>
                <a:spcPts val="0"/>
              </a:spcAft>
              <a:buClr>
                <a:schemeClr val="dk1"/>
              </a:buClr>
              <a:buSzPts val="1400"/>
              <a:buFont typeface="Quicksand"/>
              <a:buChar char="○"/>
              <a:defRPr b="1">
                <a:solidFill>
                  <a:schemeClr val="dk1"/>
                </a:solidFill>
                <a:latin typeface="Quicksand"/>
                <a:ea typeface="Quicksand"/>
                <a:cs typeface="Quicksand"/>
                <a:sym typeface="Quicksand"/>
              </a:defRPr>
            </a:lvl2pPr>
            <a:lvl3pPr marL="1371600" lvl="2" indent="-317500">
              <a:lnSpc>
                <a:spcPct val="100000"/>
              </a:lnSpc>
              <a:spcBef>
                <a:spcPts val="1600"/>
              </a:spcBef>
              <a:spcAft>
                <a:spcPts val="0"/>
              </a:spcAft>
              <a:buClr>
                <a:schemeClr val="dk1"/>
              </a:buClr>
              <a:buSzPts val="1400"/>
              <a:buFont typeface="Quicksand"/>
              <a:buChar char="■"/>
              <a:defRPr b="1">
                <a:solidFill>
                  <a:schemeClr val="dk1"/>
                </a:solidFill>
                <a:latin typeface="Quicksand"/>
                <a:ea typeface="Quicksand"/>
                <a:cs typeface="Quicksand"/>
                <a:sym typeface="Quicksand"/>
              </a:defRPr>
            </a:lvl3pPr>
            <a:lvl4pPr marL="1828800" lvl="3" indent="-317500">
              <a:lnSpc>
                <a:spcPct val="100000"/>
              </a:lnSpc>
              <a:spcBef>
                <a:spcPts val="1600"/>
              </a:spcBef>
              <a:spcAft>
                <a:spcPts val="0"/>
              </a:spcAft>
              <a:buClr>
                <a:schemeClr val="dk1"/>
              </a:buClr>
              <a:buSzPts val="1400"/>
              <a:buFont typeface="Quicksand"/>
              <a:buChar char="●"/>
              <a:defRPr b="1">
                <a:solidFill>
                  <a:schemeClr val="dk1"/>
                </a:solidFill>
                <a:latin typeface="Quicksand"/>
                <a:ea typeface="Quicksand"/>
                <a:cs typeface="Quicksand"/>
                <a:sym typeface="Quicksand"/>
              </a:defRPr>
            </a:lvl4pPr>
            <a:lvl5pPr marL="2286000" lvl="4" indent="-317500">
              <a:lnSpc>
                <a:spcPct val="100000"/>
              </a:lnSpc>
              <a:spcBef>
                <a:spcPts val="1600"/>
              </a:spcBef>
              <a:spcAft>
                <a:spcPts val="0"/>
              </a:spcAft>
              <a:buClr>
                <a:schemeClr val="dk1"/>
              </a:buClr>
              <a:buSzPts val="1400"/>
              <a:buFont typeface="Quicksand"/>
              <a:buChar char="○"/>
              <a:defRPr b="1">
                <a:solidFill>
                  <a:schemeClr val="dk1"/>
                </a:solidFill>
                <a:latin typeface="Quicksand"/>
                <a:ea typeface="Quicksand"/>
                <a:cs typeface="Quicksand"/>
                <a:sym typeface="Quicksand"/>
              </a:defRPr>
            </a:lvl5pPr>
            <a:lvl6pPr marL="2743200" lvl="5" indent="-317500">
              <a:lnSpc>
                <a:spcPct val="100000"/>
              </a:lnSpc>
              <a:spcBef>
                <a:spcPts val="1600"/>
              </a:spcBef>
              <a:spcAft>
                <a:spcPts val="0"/>
              </a:spcAft>
              <a:buClr>
                <a:schemeClr val="dk1"/>
              </a:buClr>
              <a:buSzPts val="1400"/>
              <a:buFont typeface="Quicksand"/>
              <a:buChar char="■"/>
              <a:defRPr b="1">
                <a:solidFill>
                  <a:schemeClr val="dk1"/>
                </a:solidFill>
                <a:latin typeface="Quicksand"/>
                <a:ea typeface="Quicksand"/>
                <a:cs typeface="Quicksand"/>
                <a:sym typeface="Quicksand"/>
              </a:defRPr>
            </a:lvl6pPr>
            <a:lvl7pPr marL="3200400" lvl="6" indent="-317500">
              <a:lnSpc>
                <a:spcPct val="100000"/>
              </a:lnSpc>
              <a:spcBef>
                <a:spcPts val="1600"/>
              </a:spcBef>
              <a:spcAft>
                <a:spcPts val="0"/>
              </a:spcAft>
              <a:buClr>
                <a:schemeClr val="dk1"/>
              </a:buClr>
              <a:buSzPts val="1400"/>
              <a:buFont typeface="Quicksand"/>
              <a:buChar char="●"/>
              <a:defRPr b="1">
                <a:solidFill>
                  <a:schemeClr val="dk1"/>
                </a:solidFill>
                <a:latin typeface="Quicksand"/>
                <a:ea typeface="Quicksand"/>
                <a:cs typeface="Quicksand"/>
                <a:sym typeface="Quicksand"/>
              </a:defRPr>
            </a:lvl7pPr>
            <a:lvl8pPr marL="3657600" lvl="7" indent="-317500">
              <a:lnSpc>
                <a:spcPct val="100000"/>
              </a:lnSpc>
              <a:spcBef>
                <a:spcPts val="1600"/>
              </a:spcBef>
              <a:spcAft>
                <a:spcPts val="0"/>
              </a:spcAft>
              <a:buClr>
                <a:schemeClr val="dk1"/>
              </a:buClr>
              <a:buSzPts val="1400"/>
              <a:buFont typeface="Quicksand"/>
              <a:buChar char="○"/>
              <a:defRPr b="1">
                <a:solidFill>
                  <a:schemeClr val="dk1"/>
                </a:solidFill>
                <a:latin typeface="Quicksand"/>
                <a:ea typeface="Quicksand"/>
                <a:cs typeface="Quicksand"/>
                <a:sym typeface="Quicksand"/>
              </a:defRPr>
            </a:lvl8pPr>
            <a:lvl9pPr marL="4114800" lvl="8" indent="-317500">
              <a:lnSpc>
                <a:spcPct val="100000"/>
              </a:lnSpc>
              <a:spcBef>
                <a:spcPts val="1600"/>
              </a:spcBef>
              <a:spcAft>
                <a:spcPts val="1600"/>
              </a:spcAft>
              <a:buClr>
                <a:schemeClr val="dk1"/>
              </a:buClr>
              <a:buSzPts val="1400"/>
              <a:buFont typeface="Quicksand"/>
              <a:buChar char="■"/>
              <a:defRPr b="1">
                <a:solidFill>
                  <a:schemeClr val="dk1"/>
                </a:solidFill>
                <a:latin typeface="Quicksand"/>
                <a:ea typeface="Quicksand"/>
                <a:cs typeface="Quicksand"/>
                <a:sym typeface="Quicksand"/>
              </a:defRPr>
            </a:lvl9pPr>
          </a:lstStyle>
          <a:p>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7" r:id="rId7"/>
    <p:sldLayoutId id="2147483658" r:id="rId8"/>
    <p:sldLayoutId id="2147483669" r:id="rId9"/>
    <p:sldLayoutId id="2147483678" r:id="rId10"/>
    <p:sldLayoutId id="2147483683" r:id="rId11"/>
    <p:sldLayoutId id="2147483684" r:id="rId12"/>
    <p:sldLayoutId id="2147483689" r:id="rId13"/>
  </p:sldLayoutIdLst>
  <p:hf sldNum="0"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10.xml"/></Relationships>
</file>

<file path=ppt/slides/_rels/slide11.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5.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5.xml"/></Relationships>
</file>

<file path=ppt/slides/_rels/slide15.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5.xml"/></Relationships>
</file>

<file path=ppt/slides/_rels/slide1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5.xml"/></Relationships>
</file>

<file path=ppt/slides/_rels/slide17.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5.xml"/></Relationships>
</file>

<file path=ppt/slides/_rels/slide1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5.xml"/></Relationships>
</file>

<file path=ppt/slides/_rels/slide1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10.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10.xml"/></Relationships>
</file>

<file path=ppt/slides/_rels/slide2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10.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5.xml"/></Relationships>
</file>

<file path=ppt/slides/_rels/slide2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jpg"/><Relationship Id="rId1" Type="http://schemas.openxmlformats.org/officeDocument/2006/relationships/slideLayout" Target="../slideLayouts/slideLayout13.xml"/></Relationships>
</file>

<file path=ppt/slides/_rels/slide24.xml.rels><?xml version="1.0" encoding="UTF-8" standalone="yes"?>
<Relationships xmlns="http://schemas.openxmlformats.org/package/2006/relationships"><Relationship Id="rId3" Type="http://schemas.openxmlformats.org/officeDocument/2006/relationships/image" Target="../media/image23.jpg"/><Relationship Id="rId2" Type="http://schemas.openxmlformats.org/officeDocument/2006/relationships/image" Target="../media/image22.jpg"/><Relationship Id="rId1" Type="http://schemas.openxmlformats.org/officeDocument/2006/relationships/slideLayout" Target="../slideLayouts/slideLayout9.xml"/></Relationships>
</file>

<file path=ppt/slides/_rels/slide25.xml.rels><?xml version="1.0" encoding="UTF-8" standalone="yes"?>
<Relationships xmlns="http://schemas.openxmlformats.org/package/2006/relationships"><Relationship Id="rId2" Type="http://schemas.openxmlformats.org/officeDocument/2006/relationships/image" Target="../media/image24.jpg"/><Relationship Id="rId1" Type="http://schemas.openxmlformats.org/officeDocument/2006/relationships/slideLayout" Target="../slideLayouts/slideLayout9.xml"/></Relationships>
</file>

<file path=ppt/slides/_rels/slide26.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2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3.xml"/></Relationships>
</file>

<file path=ppt/slides/_rels/slide28.xml.rels><?xml version="1.0" encoding="UTF-8" standalone="yes"?>
<Relationships xmlns="http://schemas.openxmlformats.org/package/2006/relationships"><Relationship Id="rId2" Type="http://schemas.openxmlformats.org/officeDocument/2006/relationships/image" Target="../media/image26.jpg"/><Relationship Id="rId1" Type="http://schemas.openxmlformats.org/officeDocument/2006/relationships/slideLayout" Target="../slideLayouts/slideLayout1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6.xml"/></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Google Shape;58;p15">
            <a:extLst>
              <a:ext uri="{FF2B5EF4-FFF2-40B4-BE49-F238E27FC236}">
                <a16:creationId xmlns:a16="http://schemas.microsoft.com/office/drawing/2014/main" id="{A45D91AE-A389-46A2-B063-5C02A1591926}"/>
              </a:ext>
            </a:extLst>
          </p:cNvPr>
          <p:cNvSpPr txBox="1">
            <a:spLocks noGrp="1"/>
          </p:cNvSpPr>
          <p:nvPr>
            <p:ph type="ctrTitle"/>
          </p:nvPr>
        </p:nvSpPr>
        <p:spPr>
          <a:xfrm>
            <a:off x="1721258" y="1766514"/>
            <a:ext cx="5990650" cy="555140"/>
          </a:xfrm>
          <a:prstGeom prst="rect">
            <a:avLst/>
          </a:prstGeom>
        </p:spPr>
        <p:txBody>
          <a:bodyPr spcFirstLastPara="1" vert="horz" wrap="square" lIns="121900" tIns="121900" rIns="121900" bIns="121900" rtlCol="0" anchor="ctr" anchorCtr="0">
            <a:noAutofit/>
          </a:bodyPr>
          <a:lstStyle/>
          <a:p>
            <a:r>
              <a:rPr lang="en-US" sz="3600" b="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NGHIÊN CỨU KHOA HỌC</a:t>
            </a:r>
            <a:endParaRPr lang="en-US" sz="36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
        <p:nvSpPr>
          <p:cNvPr id="5" name="TextBox 4">
            <a:extLst>
              <a:ext uri="{FF2B5EF4-FFF2-40B4-BE49-F238E27FC236}">
                <a16:creationId xmlns:a16="http://schemas.microsoft.com/office/drawing/2014/main" id="{4C712585-BE95-42B3-8FFF-13260FC564C0}"/>
              </a:ext>
            </a:extLst>
          </p:cNvPr>
          <p:cNvSpPr txBox="1"/>
          <p:nvPr/>
        </p:nvSpPr>
        <p:spPr>
          <a:xfrm>
            <a:off x="2859406" y="150903"/>
            <a:ext cx="4046719" cy="954107"/>
          </a:xfrm>
          <a:prstGeom prst="rect">
            <a:avLst/>
          </a:prstGeom>
          <a:noFill/>
        </p:spPr>
        <p:txBody>
          <a:bodyPr wrap="square" tIns="91440" bIns="0" rtlCol="0">
            <a:spAutoFit/>
          </a:bodyPr>
          <a:lstStyle/>
          <a:p>
            <a:pPr algn="ctr">
              <a:lnSpc>
                <a:spcPct val="150000"/>
              </a:lnSpc>
              <a:tabLst>
                <a:tab pos="2108147" algn="l"/>
              </a:tabLst>
            </a:pPr>
            <a:r>
              <a:rPr lang="en-US" sz="1600" b="1" dirty="0">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BỘ XÂY DỰNG</a:t>
            </a:r>
          </a:p>
          <a:p>
            <a:pPr algn="ctr"/>
            <a:r>
              <a:rPr lang="en-US" sz="1600" b="1" dirty="0">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TRƯỜNG ĐẠI HỌC KIẾN TRÚC HÀ NỘI</a:t>
            </a:r>
          </a:p>
          <a:p>
            <a:pPr algn="ctr"/>
            <a:r>
              <a:rPr lang="en-US" sz="1600" b="1" dirty="0">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Khoa </a:t>
            </a:r>
            <a:r>
              <a:rPr lang="en-US" sz="1600" b="1" dirty="0" err="1">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Công</a:t>
            </a:r>
            <a:r>
              <a:rPr lang="en-US" sz="1600" b="1" dirty="0">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 </a:t>
            </a:r>
            <a:r>
              <a:rPr lang="en-US" sz="1600" b="1" dirty="0" err="1">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Nghệ</a:t>
            </a:r>
            <a:r>
              <a:rPr lang="en-US" sz="1600" b="1" dirty="0">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 </a:t>
            </a:r>
            <a:r>
              <a:rPr lang="en-US" sz="1600" b="1" dirty="0" err="1">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Thông</a:t>
            </a:r>
            <a:r>
              <a:rPr lang="en-US" sz="1600" b="1" dirty="0">
                <a:solidFill>
                  <a:schemeClr val="tx1"/>
                </a:solidFill>
                <a:effectLst>
                  <a:outerShdw blurRad="38100" dist="38100" dir="2700000" algn="tl">
                    <a:srgbClr val="000000">
                      <a:alpha val="43137"/>
                    </a:srgbClr>
                  </a:outerShdw>
                </a:effectLst>
                <a:latin typeface="Times New Roman" panose="02020603050405020304" pitchFamily="18" charset="0"/>
                <a:ea typeface="Tahoma" panose="020B0604030504040204" pitchFamily="34" charset="0"/>
                <a:cs typeface="Times New Roman" panose="02020603050405020304" pitchFamily="18" charset="0"/>
              </a:rPr>
              <a:t> Tin </a:t>
            </a:r>
          </a:p>
        </p:txBody>
      </p:sp>
      <p:pic>
        <p:nvPicPr>
          <p:cNvPr id="6" name="Picture 5">
            <a:extLst>
              <a:ext uri="{FF2B5EF4-FFF2-40B4-BE49-F238E27FC236}">
                <a16:creationId xmlns:a16="http://schemas.microsoft.com/office/drawing/2014/main" id="{289753B3-56EA-4D4E-9B7A-D23AA11D2E1D}"/>
              </a:ext>
            </a:extLst>
          </p:cNvPr>
          <p:cNvPicPr/>
          <p:nvPr/>
        </p:nvPicPr>
        <p:blipFill>
          <a:blip r:embed="rId2">
            <a:extLst>
              <a:ext uri="{28A0092B-C50C-407E-A947-70E740481C1C}">
                <a14:useLocalDpi xmlns:a14="http://schemas.microsoft.com/office/drawing/2010/main" val="0"/>
              </a:ext>
            </a:extLst>
          </a:blip>
          <a:stretch>
            <a:fillRect/>
          </a:stretch>
        </p:blipFill>
        <p:spPr>
          <a:xfrm>
            <a:off x="182933" y="240632"/>
            <a:ext cx="958262" cy="891540"/>
          </a:xfrm>
          <a:prstGeom prst="rect">
            <a:avLst/>
          </a:prstGeom>
        </p:spPr>
      </p:pic>
      <p:sp>
        <p:nvSpPr>
          <p:cNvPr id="9" name="Google Shape;494;p42">
            <a:extLst>
              <a:ext uri="{FF2B5EF4-FFF2-40B4-BE49-F238E27FC236}">
                <a16:creationId xmlns:a16="http://schemas.microsoft.com/office/drawing/2014/main" id="{E8957A5F-AB88-4412-A7C2-3DA9E92DBB0B}"/>
              </a:ext>
            </a:extLst>
          </p:cNvPr>
          <p:cNvSpPr txBox="1">
            <a:spLocks noGrp="1"/>
          </p:cNvSpPr>
          <p:nvPr>
            <p:ph type="subTitle" idx="1"/>
          </p:nvPr>
        </p:nvSpPr>
        <p:spPr>
          <a:xfrm>
            <a:off x="1052316" y="2821847"/>
            <a:ext cx="7233992" cy="1601298"/>
          </a:xfrm>
          <a:prstGeom prst="rect">
            <a:avLst/>
          </a:prstGeom>
        </p:spPr>
        <p:txBody>
          <a:bodyPr spcFirstLastPara="1" wrap="square" lIns="0" tIns="91440" rIns="0" bIns="91425" anchor="t" anchorCtr="0">
            <a:noAutofit/>
          </a:bodyPr>
          <a:lstStyle/>
          <a:p>
            <a:pPr algn="ctr"/>
            <a:r>
              <a:rPr lang="en-US" sz="200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ĐỀ</a:t>
            </a:r>
            <a:r>
              <a:rPr lang="en-US"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TÀI </a:t>
            </a:r>
          </a:p>
          <a:p>
            <a:pPr algn="ctr"/>
            <a:r>
              <a:rPr lang="en-US"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TÌM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HIỂU</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NGHIÊN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CỨU</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NGHỆ</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JAVA </a:t>
            </a:r>
          </a:p>
          <a:p>
            <a:pPr algn="ctr"/>
            <a:r>
              <a:rPr lang="en-US"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PHÁT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p>
          <a:p>
            <a:pPr algn="ctr"/>
            <a:r>
              <a:rPr lang="en-US" sz="200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QUẢN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LÝ</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SINH</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VIÊN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KHOA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CNTT</a:t>
            </a:r>
            <a:endPar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806825472"/>
      </p:ext>
    </p:extLst>
  </p:cSld>
  <p:clrMapOvr>
    <a:masterClrMapping/>
  </p:clrMapOvr>
  <mc:AlternateContent xmlns:mc="http://schemas.openxmlformats.org/markup-compatibility/2006" xmlns:p14="http://schemas.microsoft.com/office/powerpoint/2010/main">
    <mc:Choice Requires="p14">
      <p:transition spd="slow" p14:dur="1500">
        <p:split orient="vert"/>
      </p:transition>
    </mc:Choice>
    <mc:Fallback xmlns="">
      <p:transition spd="slow">
        <p:split orient="vert"/>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fade">
                                      <p:cBhvr>
                                        <p:cTn id="7" dur="500"/>
                                        <p:tgtEl>
                                          <p:spTgt spid="5"/>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fade">
                                      <p:cBhvr>
                                        <p:cTn id="10" dur="500"/>
                                        <p:tgtEl>
                                          <p:spTgt spid="4"/>
                                        </p:tgtEl>
                                      </p:cBhvr>
                                    </p:animEffect>
                                  </p:childTnLst>
                                </p:cTn>
                              </p:par>
                              <p:par>
                                <p:cTn id="11" presetID="10" presetClass="entr" presetSubtype="0" fill="hold" grpId="0" nodeType="withEffect">
                                  <p:stCondLst>
                                    <p:cond delay="0"/>
                                  </p:stCondLst>
                                  <p:childTnLst>
                                    <p:set>
                                      <p:cBhvr>
                                        <p:cTn id="12" dur="1" fill="hold">
                                          <p:stCondLst>
                                            <p:cond delay="0"/>
                                          </p:stCondLst>
                                        </p:cTn>
                                        <p:tgtEl>
                                          <p:spTgt spid="9">
                                            <p:bg/>
                                          </p:spTgt>
                                        </p:tgtEl>
                                        <p:attrNameLst>
                                          <p:attrName>style.visibility</p:attrName>
                                        </p:attrNameLst>
                                      </p:cBhvr>
                                      <p:to>
                                        <p:strVal val="visible"/>
                                      </p:to>
                                    </p:set>
                                    <p:animEffect transition="in" filter="fade">
                                      <p:cBhvr>
                                        <p:cTn id="13" dur="500"/>
                                        <p:tgtEl>
                                          <p:spTgt spid="9">
                                            <p:bg/>
                                          </p:spTgt>
                                        </p:tgtEl>
                                      </p:cBhvr>
                                    </p:animEffect>
                                  </p:childTnLst>
                                </p:cTn>
                              </p:par>
                            </p:childTnLst>
                          </p:cTn>
                        </p:par>
                      </p:childTnLst>
                    </p:cTn>
                  </p:par>
                  <p:par>
                    <p:cTn id="14" fill="hold">
                      <p:stCondLst>
                        <p:cond delay="indefinite"/>
                      </p:stCondLst>
                      <p:childTnLst>
                        <p:par>
                          <p:cTn id="15" fill="hold">
                            <p:stCondLst>
                              <p:cond delay="0"/>
                            </p:stCondLst>
                            <p:childTnLst>
                              <p:par>
                                <p:cTn id="16" presetID="10" presetClass="entr" presetSubtype="0" fill="hold" grpId="0" nodeType="clickEffect">
                                  <p:stCondLst>
                                    <p:cond delay="0"/>
                                  </p:stCondLst>
                                  <p:childTnLst>
                                    <p:set>
                                      <p:cBhvr>
                                        <p:cTn id="17" dur="1" fill="hold">
                                          <p:stCondLst>
                                            <p:cond delay="0"/>
                                          </p:stCondLst>
                                        </p:cTn>
                                        <p:tgtEl>
                                          <p:spTgt spid="9">
                                            <p:txEl>
                                              <p:pRg st="0" end="0"/>
                                            </p:txEl>
                                          </p:spTgt>
                                        </p:tgtEl>
                                        <p:attrNameLst>
                                          <p:attrName>style.visibility</p:attrName>
                                        </p:attrNameLst>
                                      </p:cBhvr>
                                      <p:to>
                                        <p:strVal val="visible"/>
                                      </p:to>
                                    </p:set>
                                    <p:animEffect transition="in" filter="fade">
                                      <p:cBhvr>
                                        <p:cTn id="18" dur="500"/>
                                        <p:tgtEl>
                                          <p:spTgt spid="9">
                                            <p:txEl>
                                              <p:pRg st="0" end="0"/>
                                            </p:txEl>
                                          </p:spTgt>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xEl>
                                              <p:pRg st="1" end="1"/>
                                            </p:txEl>
                                          </p:spTgt>
                                        </p:tgtEl>
                                        <p:attrNameLst>
                                          <p:attrName>style.visibility</p:attrName>
                                        </p:attrNameLst>
                                      </p:cBhvr>
                                      <p:to>
                                        <p:strVal val="visible"/>
                                      </p:to>
                                    </p:set>
                                    <p:animEffect transition="in" filter="fade">
                                      <p:cBhvr>
                                        <p:cTn id="23" dur="500"/>
                                        <p:tgtEl>
                                          <p:spTgt spid="9">
                                            <p:txEl>
                                              <p:pRg st="1" end="1"/>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xEl>
                                              <p:pRg st="2" end="2"/>
                                            </p:txEl>
                                          </p:spTgt>
                                        </p:tgtEl>
                                        <p:attrNameLst>
                                          <p:attrName>style.visibility</p:attrName>
                                        </p:attrNameLst>
                                      </p:cBhvr>
                                      <p:to>
                                        <p:strVal val="visible"/>
                                      </p:to>
                                    </p:set>
                                    <p:animEffect transition="in" filter="fade">
                                      <p:cBhvr>
                                        <p:cTn id="28" dur="500"/>
                                        <p:tgtEl>
                                          <p:spTgt spid="9">
                                            <p:txEl>
                                              <p:pRg st="2" end="2"/>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10" presetClass="entr" presetSubtype="0" fill="hold" grpId="0" nodeType="clickEffect">
                                  <p:stCondLst>
                                    <p:cond delay="0"/>
                                  </p:stCondLst>
                                  <p:childTnLst>
                                    <p:set>
                                      <p:cBhvr>
                                        <p:cTn id="32" dur="1" fill="hold">
                                          <p:stCondLst>
                                            <p:cond delay="0"/>
                                          </p:stCondLst>
                                        </p:cTn>
                                        <p:tgtEl>
                                          <p:spTgt spid="9">
                                            <p:txEl>
                                              <p:pRg st="3" end="3"/>
                                            </p:txEl>
                                          </p:spTgt>
                                        </p:tgtEl>
                                        <p:attrNameLst>
                                          <p:attrName>style.visibility</p:attrName>
                                        </p:attrNameLst>
                                      </p:cBhvr>
                                      <p:to>
                                        <p:strVal val="visible"/>
                                      </p:to>
                                    </p:set>
                                    <p:animEffect transition="in" filter="fade">
                                      <p:cBhvr>
                                        <p:cTn id="33" dur="500"/>
                                        <p:tgtEl>
                                          <p:spTgt spid="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P spid="5" grpId="0"/>
      <p:bldP spid="9" grpId="0" build="p" animBg="1"/>
    </p:bld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a:extLst>
              <a:ext uri="{FF2B5EF4-FFF2-40B4-BE49-F238E27FC236}">
                <a16:creationId xmlns:a16="http://schemas.microsoft.com/office/drawing/2014/main" id="{2829B793-36F5-4BB7-818C-1EFC54E9D4A5}"/>
              </a:ext>
            </a:extLst>
          </p:cNvPr>
          <p:cNvSpPr/>
          <p:nvPr/>
        </p:nvSpPr>
        <p:spPr>
          <a:xfrm>
            <a:off x="729791" y="455899"/>
            <a:ext cx="7476267" cy="3785652"/>
          </a:xfrm>
          <a:prstGeom prst="rect">
            <a:avLst/>
          </a:prstGeom>
        </p:spPr>
        <p:txBody>
          <a:bodyPr wrap="square">
            <a:spAutoFit/>
          </a:bodyPr>
          <a:lstStyle/>
          <a:p>
            <a:pPr algn="just"/>
            <a:r>
              <a:rPr lang="en-US" sz="2000" b="1" dirty="0" err="1">
                <a:latin typeface="Times New Roman" panose="02020603050405020304" pitchFamily="18" charset="0"/>
                <a:cs typeface="Times New Roman" panose="02020603050405020304" pitchFamily="18" charset="0"/>
              </a:rPr>
              <a:t>Tính</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năng</a:t>
            </a:r>
            <a:r>
              <a:rPr lang="en-US" sz="2000" b="1" dirty="0">
                <a:latin typeface="Times New Roman" panose="02020603050405020304" pitchFamily="18" charset="0"/>
                <a:cs typeface="Times New Roman" panose="02020603050405020304" pitchFamily="18" charset="0"/>
              </a:rPr>
              <a:t> </a:t>
            </a:r>
            <a:r>
              <a:rPr lang="en-US" sz="2000" b="1" dirty="0" err="1">
                <a:latin typeface="Times New Roman" panose="02020603050405020304" pitchFamily="18" charset="0"/>
                <a:cs typeface="Times New Roman" panose="02020603050405020304" pitchFamily="18" charset="0"/>
              </a:rPr>
              <a:t>của</a:t>
            </a:r>
            <a:r>
              <a:rPr lang="en-US" sz="2000" b="1" dirty="0">
                <a:latin typeface="Times New Roman" panose="02020603050405020304" pitchFamily="18" charset="0"/>
                <a:cs typeface="Times New Roman" panose="02020603050405020304" pitchFamily="18" charset="0"/>
              </a:rPr>
              <a:t> Java Swing:</a:t>
            </a:r>
          </a:p>
          <a:p>
            <a:pPr marL="285750" lvl="0" indent="-28575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Trọng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lượng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nhẹ</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Swing </a:t>
            </a:r>
            <a:r>
              <a:rPr lang="en-US" sz="2000" dirty="0" err="1">
                <a:latin typeface="Times New Roman" panose="02020603050405020304" pitchFamily="18" charset="0"/>
                <a:cs typeface="Times New Roman" panose="02020603050405020304" pitchFamily="18" charset="0"/>
              </a:rPr>
              <a:t>độc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API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gốc</a:t>
            </a:r>
            <a:r>
              <a:rPr lang="en-US" sz="2000" dirty="0">
                <a:latin typeface="Times New Roman" panose="02020603050405020304" pitchFamily="18" charset="0"/>
                <a:cs typeface="Times New Roman" panose="02020603050405020304" pitchFamily="18" charset="0"/>
              </a:rPr>
              <a:t> do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r>
              <a:rPr lang="en-US" sz="2000" dirty="0">
                <a:latin typeface="Times New Roman" panose="02020603050405020304" pitchFamily="18" charset="0"/>
                <a:cs typeface="Times New Roman" panose="02020603050405020304" pitchFamily="18" charset="0"/>
              </a:rPr>
              <a:t> API Swing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xuất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chủ</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yếu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mã</a:t>
            </a:r>
            <a:r>
              <a:rPr lang="en-US" sz="2000" dirty="0">
                <a:latin typeface="Times New Roman" panose="02020603050405020304" pitchFamily="18" charset="0"/>
                <a:cs typeface="Times New Roman" panose="02020603050405020304" pitchFamily="18" charset="0"/>
              </a:rPr>
              <a:t> Java </a:t>
            </a:r>
            <a:r>
              <a:rPr lang="en-US" sz="2000" dirty="0" err="1">
                <a:latin typeface="Times New Roman" panose="02020603050405020304" pitchFamily="18" charset="0"/>
                <a:cs typeface="Times New Roman" panose="02020603050405020304" pitchFamily="18" charset="0"/>
              </a:rPr>
              <a:t>thuần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túy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vì</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cuộc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gọi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hệ</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hành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a:t>
            </a:r>
            <a:r>
              <a:rPr lang="en-US" sz="2000" dirty="0">
                <a:latin typeface="Times New Roman" panose="02020603050405020304" pitchFamily="18" charset="0"/>
                <a:cs typeface="Times New Roman" panose="02020603050405020304" pitchFamily="18" charset="0"/>
              </a:rPr>
              <a:t>.</a:t>
            </a:r>
          </a:p>
          <a:p>
            <a:pPr marL="285750" lvl="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Rich Controls - Swing </a:t>
            </a:r>
            <a:r>
              <a:rPr lang="en-US" sz="2000" dirty="0" err="1">
                <a:latin typeface="Times New Roman" panose="02020603050405020304" pitchFamily="18" charset="0"/>
                <a:cs typeface="Times New Roman" panose="02020603050405020304" pitchFamily="18" charset="0"/>
              </a:rPr>
              <a:t>cung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cấp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bộ</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nâng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phong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phú</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như</a:t>
            </a:r>
            <a:r>
              <a:rPr lang="en-US" sz="2000" dirty="0">
                <a:latin typeface="Times New Roman" panose="02020603050405020304" pitchFamily="18" charset="0"/>
                <a:cs typeface="Times New Roman" panose="02020603050405020304" pitchFamily="18" charset="0"/>
              </a:rPr>
              <a:t> Tree, </a:t>
            </a:r>
            <a:r>
              <a:rPr lang="en-US" sz="2000" dirty="0" err="1">
                <a:latin typeface="Times New Roman" panose="02020603050405020304" pitchFamily="18" charset="0"/>
                <a:cs typeface="Times New Roman" panose="02020603050405020304" pitchFamily="18" charset="0"/>
              </a:rPr>
              <a:t>TabbedPane</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trượt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colorpicker</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bảng</a:t>
            </a:r>
            <a:r>
              <a:rPr lang="en-US" sz="2000" dirty="0">
                <a:latin typeface="Times New Roman" panose="02020603050405020304" pitchFamily="18" charset="0"/>
                <a:cs typeface="Times New Roman" panose="02020603050405020304" pitchFamily="18" charset="0"/>
              </a:rPr>
              <a:t>.</a:t>
            </a:r>
          </a:p>
          <a:p>
            <a:pPr marL="285750" lvl="0" indent="-285750" algn="just">
              <a:buFont typeface="Arial" panose="020B0604020202020204" pitchFamily="34" charset="0"/>
              <a:buChar char="•"/>
            </a:pPr>
            <a:r>
              <a:rPr lang="en-US" sz="2000" dirty="0" err="1">
                <a:latin typeface="Times New Roman" panose="02020603050405020304" pitchFamily="18" charset="0"/>
                <a:cs typeface="Times New Roman" panose="02020603050405020304" pitchFamily="18" charset="0"/>
              </a:rPr>
              <a:t>Tùy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biến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cao</a:t>
            </a:r>
            <a:r>
              <a:rPr lang="en-US" sz="2000" dirty="0">
                <a:latin typeface="Times New Roman" panose="02020603050405020304" pitchFamily="18" charset="0"/>
                <a:cs typeface="Times New Roman" panose="02020603050405020304" pitchFamily="18" charset="0"/>
              </a:rPr>
              <a:t> -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điều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khiển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xoay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tùy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chỉnh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theo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cách</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rất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dễ</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dàng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độc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lập</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với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biểu</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diễn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trong</a:t>
            </a:r>
            <a:r>
              <a:rPr lang="en-US" sz="2000" dirty="0">
                <a:latin typeface="Times New Roman" panose="02020603050405020304" pitchFamily="18" charset="0"/>
                <a:cs typeface="Times New Roman" panose="02020603050405020304" pitchFamily="18" charset="0"/>
              </a:rPr>
              <a:t>.</a:t>
            </a:r>
          </a:p>
          <a:p>
            <a:pPr marL="285750" lvl="0" indent="-285750" algn="just">
              <a:buFont typeface="Arial" panose="020B0604020202020204" pitchFamily="34" charset="0"/>
              <a:buChar char="•"/>
            </a:pPr>
            <a:r>
              <a:rPr lang="en-US" sz="2000" dirty="0">
                <a:latin typeface="Times New Roman" panose="02020603050405020304" pitchFamily="18" charset="0"/>
                <a:cs typeface="Times New Roman" panose="02020603050405020304" pitchFamily="18" charset="0"/>
              </a:rPr>
              <a:t>Pluggable look-and-feel - Swing </a:t>
            </a:r>
            <a:r>
              <a:rPr lang="en-US" sz="2000" dirty="0" err="1">
                <a:latin typeface="Times New Roman" panose="02020603050405020304" pitchFamily="18" charset="0"/>
                <a:cs typeface="Times New Roman" panose="02020603050405020304" pitchFamily="18" charset="0"/>
              </a:rPr>
              <a:t>dựa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nhìn</a:t>
            </a:r>
            <a:r>
              <a:rPr lang="en-US" sz="2000" dirty="0">
                <a:latin typeface="Times New Roman" panose="02020603050405020304" pitchFamily="18" charset="0"/>
                <a:cs typeface="Times New Roman" panose="02020603050405020304" pitchFamily="18" charset="0"/>
              </a:rPr>
              <a:t> GUI Application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thay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đổi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thời</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gian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chạy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giá</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trị</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có</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sẵn</a:t>
            </a:r>
            <a:r>
              <a:rPr lang="en-US" sz="2000" dirty="0">
                <a:latin typeface="Times New Roman" panose="02020603050405020304" pitchFamily="18" charset="0"/>
                <a:cs typeface="Times New Roman" panose="02020603050405020304" pitchFamily="18" charset="0"/>
              </a:rPr>
              <a:t>.</a:t>
            </a:r>
          </a:p>
        </p:txBody>
      </p:sp>
      <p:sp>
        <p:nvSpPr>
          <p:cNvPr id="4" name="Google Shape;3842;p41">
            <a:extLst>
              <a:ext uri="{FF2B5EF4-FFF2-40B4-BE49-F238E27FC236}">
                <a16:creationId xmlns:a16="http://schemas.microsoft.com/office/drawing/2014/main" id="{01E148F9-5B43-4358-A2C3-AD92AE955F0E}"/>
              </a:ext>
            </a:extLst>
          </p:cNvPr>
          <p:cNvSpPr/>
          <p:nvPr/>
        </p:nvSpPr>
        <p:spPr>
          <a:xfrm>
            <a:off x="339663" y="547064"/>
            <a:ext cx="289766" cy="231704"/>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09168704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3"/>
                                        </p:tgtEl>
                                        <p:attrNameLst>
                                          <p:attrName>style.visibility</p:attrName>
                                        </p:attrNameLst>
                                      </p:cBhvr>
                                      <p:to>
                                        <p:strVal val="visible"/>
                                      </p:to>
                                    </p:set>
                                    <p:animEffect transition="in" filter="barn(inVertical)">
                                      <p:cBhvr>
                                        <p:cTn id="7" dur="500"/>
                                        <p:tgtEl>
                                          <p:spTgt spid="3"/>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4"/>
                                        </p:tgtEl>
                                        <p:attrNameLst>
                                          <p:attrName>style.visibility</p:attrName>
                                        </p:attrNameLst>
                                      </p:cBhvr>
                                      <p:to>
                                        <p:strVal val="visible"/>
                                      </p:to>
                                    </p:set>
                                    <p:animEffect transition="in" filter="barn(inVertical)">
                                      <p:cBhvr>
                                        <p:cTn id="10"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 grpId="0"/>
      <p:bldP spid="4"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902208"/>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sz="2800" dirty="0"/>
          </a:p>
        </p:txBody>
      </p:sp>
      <p:sp>
        <p:nvSpPr>
          <p:cNvPr id="2" name="Title 1"/>
          <p:cNvSpPr>
            <a:spLocks noGrp="1"/>
          </p:cNvSpPr>
          <p:nvPr>
            <p:ph type="title"/>
          </p:nvPr>
        </p:nvSpPr>
        <p:spPr>
          <a:xfrm>
            <a:off x="514800" y="132366"/>
            <a:ext cx="8114400" cy="513000"/>
          </a:xfrm>
        </p:spPr>
        <p:txBody>
          <a:bodyPr/>
          <a:lstStyle/>
          <a:p>
            <a:r>
              <a:rPr lang="en-US" sz="2800" b="1" dirty="0">
                <a:solidFill>
                  <a:schemeClr val="bg1"/>
                </a:solidFill>
                <a:latin typeface="Times New Roman" panose="02020603050405020304" pitchFamily="18" charset="0"/>
                <a:cs typeface="Times New Roman" panose="02020603050405020304" pitchFamily="18" charset="0"/>
              </a:rPr>
              <a:t>Sơ đồ phân cấp Java Swing</a:t>
            </a:r>
            <a:endParaRPr lang="vi-VN" sz="2800" b="1" dirty="0">
              <a:solidFill>
                <a:schemeClr val="bg1"/>
              </a:solidFill>
              <a:latin typeface="Times New Roman" panose="02020603050405020304" pitchFamily="18" charset="0"/>
              <a:cs typeface="Times New Roman" panose="02020603050405020304" pitchFamily="18" charset="0"/>
            </a:endParaRPr>
          </a:p>
        </p:txBody>
      </p:sp>
      <p:pic>
        <p:nvPicPr>
          <p:cNvPr id="4" name="Picture 3"/>
          <p:cNvPicPr/>
          <p:nvPr/>
        </p:nvPicPr>
        <p:blipFill>
          <a:blip r:embed="rId2">
            <a:extLst>
              <a:ext uri="{28A0092B-C50C-407E-A947-70E740481C1C}">
                <a14:useLocalDpi xmlns:a14="http://schemas.microsoft.com/office/drawing/2010/main" val="0"/>
              </a:ext>
            </a:extLst>
          </a:blip>
          <a:srcRect/>
          <a:stretch>
            <a:fillRect/>
          </a:stretch>
        </p:blipFill>
        <p:spPr bwMode="auto">
          <a:xfrm>
            <a:off x="1722120" y="1097280"/>
            <a:ext cx="5537200" cy="3899678"/>
          </a:xfrm>
          <a:prstGeom prst="rect">
            <a:avLst/>
          </a:prstGeom>
          <a:noFill/>
          <a:ln>
            <a:noFill/>
          </a:ln>
        </p:spPr>
      </p:pic>
    </p:spTree>
    <p:extLst>
      <p:ext uri="{BB962C8B-B14F-4D97-AF65-F5344CB8AC3E}">
        <p14:creationId xmlns:p14="http://schemas.microsoft.com/office/powerpoint/2010/main" val="246732211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049482"/>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2">
                    <a:lumMod val="50000"/>
                  </a:schemeClr>
                </a:solidFill>
                <a:effectLst>
                  <a:outerShdw blurRad="38100" dist="38100" dir="2700000" algn="tl">
                    <a:srgbClr val="000000">
                      <a:alpha val="43137"/>
                    </a:srgbClr>
                  </a:outerShdw>
                </a:effectLst>
              </a:rPr>
              <a:t>3. Phân tích thiết kế hệ thống</a:t>
            </a:r>
            <a:endParaRPr lang="en-US" sz="2800" b="1" dirty="0">
              <a:solidFill>
                <a:schemeClr val="bg2">
                  <a:lumMod val="50000"/>
                </a:schemeClr>
              </a:solidFill>
              <a:effectLst>
                <a:outerShdw blurRad="38100" dist="38100" dir="2700000" algn="tl">
                  <a:srgbClr val="000000">
                    <a:alpha val="43137"/>
                  </a:srgbClr>
                </a:outerShdw>
              </a:effectLst>
            </a:endParaRPr>
          </a:p>
        </p:txBody>
      </p:sp>
      <p:sp>
        <p:nvSpPr>
          <p:cNvPr id="6" name="TextBox 5">
            <a:extLst>
              <a:ext uri="{FF2B5EF4-FFF2-40B4-BE49-F238E27FC236}">
                <a16:creationId xmlns:a16="http://schemas.microsoft.com/office/drawing/2014/main" id="{12FC54F7-0D9B-4520-8D20-F05E0FD5C734}"/>
              </a:ext>
            </a:extLst>
          </p:cNvPr>
          <p:cNvSpPr txBox="1"/>
          <p:nvPr/>
        </p:nvSpPr>
        <p:spPr>
          <a:xfrm>
            <a:off x="521862" y="1343015"/>
            <a:ext cx="8246453" cy="3370666"/>
          </a:xfrm>
          <a:prstGeom prst="rect">
            <a:avLst/>
          </a:prstGeom>
          <a:noFill/>
        </p:spPr>
        <p:txBody>
          <a:bodyPr wrap="square" rtlCol="0">
            <a:spAutoFit/>
          </a:bodyPr>
          <a:lstStyle/>
          <a:p>
            <a:pPr>
              <a:lnSpc>
                <a:spcPct val="150000"/>
              </a:lnSpc>
            </a:pPr>
            <a:r>
              <a:rPr lang="en-US" sz="1600" b="1"/>
              <a:t>- Xác </a:t>
            </a:r>
            <a:r>
              <a:rPr lang="en-US" sz="1600" b="1" dirty="0"/>
              <a:t>định các tác nhân </a:t>
            </a:r>
            <a:endParaRPr lang="vi-VN" sz="1600" dirty="0"/>
          </a:p>
          <a:p>
            <a:pPr>
              <a:lnSpc>
                <a:spcPct val="150000"/>
              </a:lnSpc>
            </a:pPr>
            <a:r>
              <a:rPr lang="en-US" sz="1600" dirty="0"/>
              <a:t>- Admin(Người quản lý): quản lý người dùng, các danh mục, thông tin, hồ sơ sinh viên.</a:t>
            </a:r>
            <a:endParaRPr lang="vi-VN" sz="1600" dirty="0"/>
          </a:p>
          <a:p>
            <a:pPr>
              <a:lnSpc>
                <a:spcPct val="150000"/>
              </a:lnSpc>
            </a:pPr>
            <a:r>
              <a:rPr lang="en-US" sz="1600" dirty="0"/>
              <a:t>- User(Giảng Viên): sử dụng ứng dụng để quản lý sinh viên.</a:t>
            </a:r>
            <a:endParaRPr lang="vi-VN" sz="1600" dirty="0"/>
          </a:p>
          <a:p>
            <a:pPr>
              <a:lnSpc>
                <a:spcPct val="150000"/>
              </a:lnSpc>
            </a:pPr>
            <a:r>
              <a:rPr lang="en-US" sz="1600" b="1"/>
              <a:t>- Xác </a:t>
            </a:r>
            <a:r>
              <a:rPr lang="en-US" sz="1600" b="1" dirty="0"/>
              <a:t>định các use case</a:t>
            </a:r>
            <a:endParaRPr lang="vi-VN" sz="1600" dirty="0"/>
          </a:p>
          <a:p>
            <a:pPr>
              <a:lnSpc>
                <a:spcPct val="150000"/>
              </a:lnSpc>
            </a:pPr>
            <a:r>
              <a:rPr lang="en-US" sz="1600" dirty="0"/>
              <a:t>- Đăng nhập: đăng nhập có thể sử dung các chức năng trong ứng dụng, tài khoản của admin sẽ có quyền quản lý người dùng, thông tin, tài liệu trên giao diện.</a:t>
            </a:r>
            <a:endParaRPr lang="vi-VN" sz="1600" dirty="0"/>
          </a:p>
          <a:p>
            <a:pPr>
              <a:lnSpc>
                <a:spcPct val="150000"/>
              </a:lnSpc>
            </a:pPr>
            <a:r>
              <a:rPr lang="en-US" sz="1600" dirty="0"/>
              <a:t>- Các trang quản lý thông tin sinh viên, thông tin môn học, điểm của từng môn học,tổng kết và đánh giá sinh viên giảng viên có thể xem, nhập, xóa, sửa thông tin trong giao diện.</a:t>
            </a:r>
          </a:p>
          <a:p>
            <a:pPr marL="285750" indent="-285750">
              <a:lnSpc>
                <a:spcPct val="150000"/>
              </a:lnSpc>
              <a:buFontTx/>
              <a:buChar char="-"/>
            </a:pPr>
            <a:endParaRPr lang="vi-VN" sz="1600" dirty="0"/>
          </a:p>
        </p:txBody>
      </p:sp>
    </p:spTree>
    <p:extLst>
      <p:ext uri="{BB962C8B-B14F-4D97-AF65-F5344CB8AC3E}">
        <p14:creationId xmlns:p14="http://schemas.microsoft.com/office/powerpoint/2010/main" val="1540270592"/>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xEl>
                                              <p:pRg st="1" end="1"/>
                                            </p:txEl>
                                          </p:spTgt>
                                        </p:tgtEl>
                                        <p:attrNameLst>
                                          <p:attrName>style.visibility</p:attrName>
                                        </p:attrNameLst>
                                      </p:cBhvr>
                                      <p:to>
                                        <p:strVal val="visible"/>
                                      </p:to>
                                    </p:set>
                                    <p:anim calcmode="lin" valueType="num">
                                      <p:cBhvr additive="base">
                                        <p:cTn id="11"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6">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6">
                                            <p:txEl>
                                              <p:pRg st="2" end="2"/>
                                            </p:txEl>
                                          </p:spTgt>
                                        </p:tgtEl>
                                        <p:attrNameLst>
                                          <p:attrName>style.visibility</p:attrName>
                                        </p:attrNameLst>
                                      </p:cBhvr>
                                      <p:to>
                                        <p:strVal val="visible"/>
                                      </p:to>
                                    </p:set>
                                    <p:anim calcmode="lin" valueType="num">
                                      <p:cBhvr additive="base">
                                        <p:cTn id="15"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anim calcmode="lin" valueType="num">
                                      <p:cBhvr additive="base">
                                        <p:cTn id="21"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2" dur="500" fill="hold"/>
                                        <p:tgtEl>
                                          <p:spTgt spid="6">
                                            <p:txEl>
                                              <p:pRg st="3" end="3"/>
                                            </p:txEl>
                                          </p:spTgt>
                                        </p:tgtEl>
                                        <p:attrNameLst>
                                          <p:attrName>ppt_y</p:attrName>
                                        </p:attrNameLst>
                                      </p:cBhvr>
                                      <p:tavLst>
                                        <p:tav tm="0">
                                          <p:val>
                                            <p:strVal val="1+#ppt_h/2"/>
                                          </p:val>
                                        </p:tav>
                                        <p:tav tm="100000">
                                          <p:val>
                                            <p:strVal val="#ppt_y"/>
                                          </p:val>
                                        </p:tav>
                                      </p:tavLst>
                                    </p:anim>
                                  </p:childTnLst>
                                </p:cTn>
                              </p:par>
                              <p:par>
                                <p:cTn id="23" presetID="2" presetClass="entr" presetSubtype="4" fill="hold" nodeType="withEffect">
                                  <p:stCondLst>
                                    <p:cond delay="0"/>
                                  </p:stCondLst>
                                  <p:childTnLst>
                                    <p:set>
                                      <p:cBhvr>
                                        <p:cTn id="24" dur="1" fill="hold">
                                          <p:stCondLst>
                                            <p:cond delay="0"/>
                                          </p:stCondLst>
                                        </p:cTn>
                                        <p:tgtEl>
                                          <p:spTgt spid="6">
                                            <p:txEl>
                                              <p:pRg st="4" end="4"/>
                                            </p:txEl>
                                          </p:spTgt>
                                        </p:tgtEl>
                                        <p:attrNameLst>
                                          <p:attrName>style.visibility</p:attrName>
                                        </p:attrNameLst>
                                      </p:cBhvr>
                                      <p:to>
                                        <p:strVal val="visible"/>
                                      </p:to>
                                    </p:set>
                                    <p:anim calcmode="lin" valueType="num">
                                      <p:cBhvr additive="base">
                                        <p:cTn id="25" dur="500" fill="hold"/>
                                        <p:tgtEl>
                                          <p:spTgt spid="6">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6">
                                            <p:txEl>
                                              <p:pRg st="5" end="5"/>
                                            </p:txEl>
                                          </p:spTgt>
                                        </p:tgtEl>
                                        <p:attrNameLst>
                                          <p:attrName>style.visibility</p:attrName>
                                        </p:attrNameLst>
                                      </p:cBhvr>
                                      <p:to>
                                        <p:strVal val="visible"/>
                                      </p:to>
                                    </p:set>
                                    <p:anim calcmode="lin" valueType="num">
                                      <p:cBhvr additive="base">
                                        <p:cTn id="29" dur="500" fill="hold"/>
                                        <p:tgtEl>
                                          <p:spTgt spid="6">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6">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0" y="0"/>
            <a:ext cx="9144000" cy="1049482"/>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a:solidFill>
                  <a:schemeClr val="bg2">
                    <a:lumMod val="50000"/>
                  </a:schemeClr>
                </a:solidFill>
                <a:effectLst>
                  <a:outerShdw blurRad="38100" dist="38100" dir="2700000" algn="tl">
                    <a:srgbClr val="000000">
                      <a:alpha val="43137"/>
                    </a:srgbClr>
                  </a:outerShdw>
                </a:effectLst>
              </a:rPr>
              <a:t>3. Phân tích thiết kế hệ thống</a:t>
            </a:r>
            <a:endParaRPr lang="en-US" sz="2800" b="1" dirty="0">
              <a:solidFill>
                <a:schemeClr val="bg2">
                  <a:lumMod val="50000"/>
                </a:schemeClr>
              </a:solidFill>
              <a:effectLst>
                <a:outerShdw blurRad="38100" dist="38100" dir="2700000" algn="tl">
                  <a:srgbClr val="000000">
                    <a:alpha val="43137"/>
                  </a:srgbClr>
                </a:outerShdw>
              </a:effectLst>
            </a:endParaRPr>
          </a:p>
        </p:txBody>
      </p:sp>
      <p:sp>
        <p:nvSpPr>
          <p:cNvPr id="4" name="Rectangle 3"/>
          <p:cNvSpPr/>
          <p:nvPr/>
        </p:nvSpPr>
        <p:spPr>
          <a:xfrm>
            <a:off x="249428" y="1158143"/>
            <a:ext cx="5099473" cy="461665"/>
          </a:xfrm>
          <a:prstGeom prst="rect">
            <a:avLst/>
          </a:prstGeom>
        </p:spPr>
        <p:txBody>
          <a:bodyPr wrap="none">
            <a:spAutoFit/>
          </a:bodyPr>
          <a:lstStyle/>
          <a:p>
            <a:r>
              <a:rPr lang="en-US" sz="2400" dirty="0"/>
              <a:t>BIỂU ĐỒ PHÂN CẤP CHỨC NĂNG</a:t>
            </a:r>
          </a:p>
        </p:txBody>
      </p:sp>
      <p:pic>
        <p:nvPicPr>
          <p:cNvPr id="5" name="Picture 4"/>
          <p:cNvPicPr/>
          <p:nvPr/>
        </p:nvPicPr>
        <p:blipFill>
          <a:blip r:embed="rId2"/>
          <a:stretch>
            <a:fillRect/>
          </a:stretch>
        </p:blipFill>
        <p:spPr>
          <a:xfrm>
            <a:off x="1122217" y="1728469"/>
            <a:ext cx="7159337" cy="3185054"/>
          </a:xfrm>
          <a:prstGeom prst="rect">
            <a:avLst/>
          </a:prstGeom>
        </p:spPr>
      </p:pic>
    </p:spTree>
    <p:extLst>
      <p:ext uri="{BB962C8B-B14F-4D97-AF65-F5344CB8AC3E}">
        <p14:creationId xmlns:p14="http://schemas.microsoft.com/office/powerpoint/2010/main" val="366412601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079051" y="855816"/>
            <a:ext cx="5732660"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BIỂU ĐỒ LUỒNG DỮ LIỆU MỨC KHUNG CẢNH</a:t>
            </a:r>
          </a:p>
        </p:txBody>
      </p:sp>
      <p:pic>
        <p:nvPicPr>
          <p:cNvPr id="6" name="Picture 5"/>
          <p:cNvPicPr/>
          <p:nvPr/>
        </p:nvPicPr>
        <p:blipFill>
          <a:blip r:embed="rId2"/>
          <a:stretch>
            <a:fillRect/>
          </a:stretch>
        </p:blipFill>
        <p:spPr>
          <a:xfrm>
            <a:off x="1226128" y="1435705"/>
            <a:ext cx="7284027" cy="2940656"/>
          </a:xfrm>
          <a:prstGeom prst="rect">
            <a:avLst/>
          </a:prstGeom>
        </p:spPr>
      </p:pic>
    </p:spTree>
    <p:extLst>
      <p:ext uri="{BB962C8B-B14F-4D97-AF65-F5344CB8AC3E}">
        <p14:creationId xmlns:p14="http://schemas.microsoft.com/office/powerpoint/2010/main" val="917523393"/>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545199" y="590655"/>
            <a:ext cx="4727576" cy="400110"/>
          </a:xfrm>
          <a:prstGeom prst="rect">
            <a:avLst/>
          </a:prstGeom>
        </p:spPr>
        <p:txBody>
          <a:bodyPr wrap="none">
            <a:spAutoFit/>
          </a:bodyPr>
          <a:lstStyle/>
          <a:p>
            <a:r>
              <a:rPr lang="en-US" sz="2000" dirty="0">
                <a:latin typeface="Times New Roman" panose="02020603050405020304" pitchFamily="18" charset="0"/>
                <a:cs typeface="Times New Roman" panose="02020603050405020304" pitchFamily="18" charset="0"/>
              </a:rPr>
              <a:t>BIỂU ĐỒ LUỒNG DỮ LIỆU MỨC ĐỈNH</a:t>
            </a:r>
          </a:p>
        </p:txBody>
      </p:sp>
      <p:pic>
        <p:nvPicPr>
          <p:cNvPr id="7" name="Picture 6"/>
          <p:cNvPicPr/>
          <p:nvPr/>
        </p:nvPicPr>
        <p:blipFill>
          <a:blip r:embed="rId2"/>
          <a:stretch>
            <a:fillRect/>
          </a:stretch>
        </p:blipFill>
        <p:spPr>
          <a:xfrm>
            <a:off x="654627" y="1188108"/>
            <a:ext cx="7730837" cy="3320379"/>
          </a:xfrm>
          <a:prstGeom prst="rect">
            <a:avLst/>
          </a:prstGeom>
        </p:spPr>
      </p:pic>
    </p:spTree>
    <p:extLst>
      <p:ext uri="{BB962C8B-B14F-4D97-AF65-F5344CB8AC3E}">
        <p14:creationId xmlns:p14="http://schemas.microsoft.com/office/powerpoint/2010/main" val="3654917091"/>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barn(inVertical)">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339098" y="853274"/>
            <a:ext cx="4961615" cy="369332"/>
          </a:xfrm>
          <a:prstGeom prst="rect">
            <a:avLst/>
          </a:prstGeom>
        </p:spPr>
        <p:txBody>
          <a:bodyPr wrap="none">
            <a:spAutoFit/>
          </a:bodyPr>
          <a:lstStyle/>
          <a:p>
            <a:r>
              <a:rPr lang="en-US" sz="1800" dirty="0">
                <a:latin typeface="Times New Roman" panose="02020603050405020304" pitchFamily="18" charset="0"/>
                <a:cs typeface="Times New Roman" panose="02020603050405020304" pitchFamily="18" charset="0"/>
              </a:rPr>
              <a:t>BIỂU ĐỒ LUỒNG DỮ LIỆU MỨC DƯỚI ĐỈNH</a:t>
            </a:r>
          </a:p>
        </p:txBody>
      </p:sp>
      <p:pic>
        <p:nvPicPr>
          <p:cNvPr id="5" name="Picture 4"/>
          <p:cNvPicPr/>
          <p:nvPr/>
        </p:nvPicPr>
        <p:blipFill>
          <a:blip r:embed="rId2"/>
          <a:stretch>
            <a:fillRect/>
          </a:stretch>
        </p:blipFill>
        <p:spPr>
          <a:xfrm>
            <a:off x="1483242" y="1338285"/>
            <a:ext cx="6515100" cy="3279648"/>
          </a:xfrm>
          <a:prstGeom prst="rect">
            <a:avLst/>
          </a:prstGeom>
        </p:spPr>
      </p:pic>
    </p:spTree>
    <p:extLst>
      <p:ext uri="{BB962C8B-B14F-4D97-AF65-F5344CB8AC3E}">
        <p14:creationId xmlns:p14="http://schemas.microsoft.com/office/powerpoint/2010/main" val="24325318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78288" y="817880"/>
            <a:ext cx="7171814"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BIỂU ĐỒ LUỒNG DỮ LIỆU MỨC DƯỚI ĐỈNH CHỨC NĂNG XỬ LÝ ĐIỂM</a:t>
            </a:r>
          </a:p>
        </p:txBody>
      </p:sp>
      <p:pic>
        <p:nvPicPr>
          <p:cNvPr id="6" name="Picture 5"/>
          <p:cNvPicPr/>
          <p:nvPr/>
        </p:nvPicPr>
        <p:blipFill>
          <a:blip r:embed="rId2"/>
          <a:stretch>
            <a:fillRect/>
          </a:stretch>
        </p:blipFill>
        <p:spPr>
          <a:xfrm>
            <a:off x="1260200" y="1374580"/>
            <a:ext cx="6691745" cy="2982826"/>
          </a:xfrm>
          <a:prstGeom prst="rect">
            <a:avLst/>
          </a:prstGeom>
        </p:spPr>
      </p:pic>
    </p:spTree>
    <p:extLst>
      <p:ext uri="{BB962C8B-B14F-4D97-AF65-F5344CB8AC3E}">
        <p14:creationId xmlns:p14="http://schemas.microsoft.com/office/powerpoint/2010/main" val="1137879005"/>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1147383" y="793493"/>
            <a:ext cx="7062724" cy="338554"/>
          </a:xfrm>
          <a:prstGeom prst="rect">
            <a:avLst/>
          </a:prstGeom>
        </p:spPr>
        <p:txBody>
          <a:bodyPr wrap="square">
            <a:spAutoFit/>
          </a:bodyPr>
          <a:lstStyle/>
          <a:p>
            <a:r>
              <a:rPr lang="en-US" sz="1600" dirty="0">
                <a:latin typeface="Times New Roman" panose="02020603050405020304" pitchFamily="18" charset="0"/>
                <a:cs typeface="Times New Roman" panose="02020603050405020304" pitchFamily="18" charset="0"/>
              </a:rPr>
              <a:t>BIỂU ĐỒ LUỒNG DỮ LIỆU MỨC DƯỚI ĐỈNH CHỨC NĂNG THỐNG KÊ</a:t>
            </a:r>
          </a:p>
        </p:txBody>
      </p:sp>
      <p:pic>
        <p:nvPicPr>
          <p:cNvPr id="5" name="Picture 4"/>
          <p:cNvPicPr/>
          <p:nvPr/>
        </p:nvPicPr>
        <p:blipFill>
          <a:blip r:embed="rId2"/>
          <a:stretch>
            <a:fillRect/>
          </a:stretch>
        </p:blipFill>
        <p:spPr>
          <a:xfrm>
            <a:off x="1600200" y="1414775"/>
            <a:ext cx="5943600" cy="2992581"/>
          </a:xfrm>
          <a:prstGeom prst="rect">
            <a:avLst/>
          </a:prstGeom>
        </p:spPr>
      </p:pic>
    </p:spTree>
    <p:extLst>
      <p:ext uri="{BB962C8B-B14F-4D97-AF65-F5344CB8AC3E}">
        <p14:creationId xmlns:p14="http://schemas.microsoft.com/office/powerpoint/2010/main" val="1420340708"/>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par>
                                <p:cTn id="8" presetID="10" presetClass="entr" presetSubtype="0" fill="hold"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fade">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p:nvPr/>
        </p:nvPicPr>
        <p:blipFill>
          <a:blip r:embed="rId2"/>
          <a:stretch>
            <a:fillRect/>
          </a:stretch>
        </p:blipFill>
        <p:spPr>
          <a:xfrm>
            <a:off x="640272" y="508329"/>
            <a:ext cx="3435542" cy="3771619"/>
          </a:xfrm>
          <a:prstGeom prst="rect">
            <a:avLst/>
          </a:prstGeom>
        </p:spPr>
      </p:pic>
      <p:sp>
        <p:nvSpPr>
          <p:cNvPr id="8" name="Rectangle 7"/>
          <p:cNvSpPr/>
          <p:nvPr/>
        </p:nvSpPr>
        <p:spPr>
          <a:xfrm>
            <a:off x="695568" y="4279948"/>
            <a:ext cx="3324949" cy="307777"/>
          </a:xfrm>
          <a:prstGeom prst="rect">
            <a:avLst/>
          </a:prstGeom>
        </p:spPr>
        <p:txBody>
          <a:bodyPr wrap="none">
            <a:spAutoFit/>
          </a:bodyPr>
          <a:lstStyle/>
          <a:p>
            <a:r>
              <a:rPr lang="en-US" b="1" dirty="0">
                <a:solidFill>
                  <a:schemeClr val="tx1">
                    <a:lumMod val="50000"/>
                  </a:schemeClr>
                </a:solidFill>
                <a:latin typeface="Times New Roman" panose="02020603050405020304" pitchFamily="18" charset="0"/>
                <a:ea typeface="Times New Roman" panose="02020603050405020304" pitchFamily="18" charset="0"/>
              </a:rPr>
              <a:t>Biểu đồ use case nhập thông tin sinh viên</a:t>
            </a:r>
            <a:endParaRPr lang="vi-VN" b="1" dirty="0">
              <a:solidFill>
                <a:schemeClr val="tx1">
                  <a:lumMod val="50000"/>
                </a:schemeClr>
              </a:solidFill>
            </a:endParaRPr>
          </a:p>
        </p:txBody>
      </p:sp>
      <p:pic>
        <p:nvPicPr>
          <p:cNvPr id="5" name="Picture 4">
            <a:extLst>
              <a:ext uri="{FF2B5EF4-FFF2-40B4-BE49-F238E27FC236}">
                <a16:creationId xmlns:a16="http://schemas.microsoft.com/office/drawing/2014/main" id="{D1429516-1876-4BBE-A2F2-9195F35235AC}"/>
              </a:ext>
            </a:extLst>
          </p:cNvPr>
          <p:cNvPicPr/>
          <p:nvPr/>
        </p:nvPicPr>
        <p:blipFill>
          <a:blip r:embed="rId3"/>
          <a:stretch>
            <a:fillRect/>
          </a:stretch>
        </p:blipFill>
        <p:spPr>
          <a:xfrm>
            <a:off x="4572000" y="508329"/>
            <a:ext cx="3435542" cy="3771619"/>
          </a:xfrm>
          <a:prstGeom prst="rect">
            <a:avLst/>
          </a:prstGeom>
        </p:spPr>
      </p:pic>
      <p:sp>
        <p:nvSpPr>
          <p:cNvPr id="6" name="Rectangle 5">
            <a:extLst>
              <a:ext uri="{FF2B5EF4-FFF2-40B4-BE49-F238E27FC236}">
                <a16:creationId xmlns:a16="http://schemas.microsoft.com/office/drawing/2014/main" id="{56CBE9B5-0018-42BA-AF35-A0CBBB9D9793}"/>
              </a:ext>
            </a:extLst>
          </p:cNvPr>
          <p:cNvSpPr/>
          <p:nvPr/>
        </p:nvSpPr>
        <p:spPr>
          <a:xfrm>
            <a:off x="4816600" y="4327394"/>
            <a:ext cx="3190942" cy="307777"/>
          </a:xfrm>
          <a:prstGeom prst="rect">
            <a:avLst/>
          </a:prstGeom>
        </p:spPr>
        <p:txBody>
          <a:bodyPr wrap="square">
            <a:spAutoFit/>
          </a:bodyPr>
          <a:lstStyle/>
          <a:p>
            <a:r>
              <a:rPr lang="en-US" b="1" dirty="0">
                <a:latin typeface="Times New Roman" panose="02020603050405020304" pitchFamily="18" charset="0"/>
                <a:ea typeface="Times New Roman" panose="02020603050405020304" pitchFamily="18" charset="0"/>
              </a:rPr>
              <a:t>Biểu đồ use case thông tin môn học</a:t>
            </a:r>
            <a:endParaRPr lang="vi-VN" b="1" dirty="0"/>
          </a:p>
        </p:txBody>
      </p:sp>
    </p:spTree>
    <p:extLst>
      <p:ext uri="{BB962C8B-B14F-4D97-AF65-F5344CB8AC3E}">
        <p14:creationId xmlns:p14="http://schemas.microsoft.com/office/powerpoint/2010/main" val="42568395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nodeType="withEffect">
                                  <p:stCondLst>
                                    <p:cond delay="0"/>
                                  </p:stCondLst>
                                  <p:childTnLst>
                                    <p:set>
                                      <p:cBhvr>
                                        <p:cTn id="9" dur="1" fill="hold">
                                          <p:stCondLst>
                                            <p:cond delay="0"/>
                                          </p:stCondLst>
                                        </p:cTn>
                                        <p:tgtEl>
                                          <p:spTgt spid="3"/>
                                        </p:tgtEl>
                                        <p:attrNameLst>
                                          <p:attrName>style.visibility</p:attrName>
                                        </p:attrNameLst>
                                      </p:cBhvr>
                                      <p:to>
                                        <p:strVal val="visible"/>
                                      </p:to>
                                    </p:set>
                                    <p:animEffect transition="in" filter="fade">
                                      <p:cBhvr>
                                        <p:cTn id="10" dur="500"/>
                                        <p:tgtEl>
                                          <p:spTgt spid="3"/>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2A605276-9587-4BB6-A1AE-5E4262CD0CD9}"/>
              </a:ext>
            </a:extLst>
          </p:cNvPr>
          <p:cNvSpPr txBox="1"/>
          <p:nvPr/>
        </p:nvSpPr>
        <p:spPr>
          <a:xfrm>
            <a:off x="2799514" y="1087724"/>
            <a:ext cx="4202023" cy="2806987"/>
          </a:xfrm>
          <a:prstGeom prst="rect">
            <a:avLst/>
          </a:prstGeom>
          <a:noFill/>
        </p:spPr>
        <p:txBody>
          <a:bodyPr wrap="square">
            <a:spAutoFit/>
          </a:bodyPr>
          <a:lstStyle/>
          <a:p>
            <a:pPr>
              <a:lnSpc>
                <a:spcPct val="150000"/>
              </a:lnSpc>
              <a:tabLst>
                <a:tab pos="2108147" algn="l"/>
              </a:tabLst>
            </a:pPr>
            <a:r>
              <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GVHD: </a:t>
            </a:r>
            <a:r>
              <a:rPr lang="en-US" sz="2000" b="1" i="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ThS.Lương</a:t>
            </a:r>
            <a:r>
              <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i="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Thị</a:t>
            </a:r>
            <a:r>
              <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i="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Bích</a:t>
            </a:r>
            <a:r>
              <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b="1" i="1"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Phượng</a:t>
            </a:r>
            <a:endPar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a:lnSpc>
                <a:spcPct val="150000"/>
              </a:lnSpc>
              <a:tabLst>
                <a:tab pos="2108147" algn="l"/>
              </a:tabLst>
            </a:pPr>
            <a:r>
              <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SVTH : Lê Quang Diện</a:t>
            </a:r>
          </a:p>
          <a:p>
            <a:pPr>
              <a:lnSpc>
                <a:spcPct val="150000"/>
              </a:lnSpc>
              <a:tabLst>
                <a:tab pos="2108147" algn="l"/>
              </a:tabLst>
            </a:pPr>
            <a:r>
              <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Đỗ Thị Phương Anh</a:t>
            </a:r>
          </a:p>
          <a:p>
            <a:pPr>
              <a:lnSpc>
                <a:spcPct val="150000"/>
              </a:lnSpc>
              <a:tabLst>
                <a:tab pos="2108147" algn="l"/>
              </a:tabLst>
            </a:pPr>
            <a:r>
              <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Trần Văn Thái</a:t>
            </a:r>
          </a:p>
          <a:p>
            <a:pPr>
              <a:lnSpc>
                <a:spcPct val="150000"/>
              </a:lnSpc>
              <a:tabLst>
                <a:tab pos="2108147" algn="l"/>
              </a:tabLst>
            </a:pPr>
            <a:r>
              <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Nguyễn Tùng Lâm</a:t>
            </a:r>
          </a:p>
          <a:p>
            <a:pPr>
              <a:lnSpc>
                <a:spcPct val="150000"/>
              </a:lnSpc>
              <a:tabLst>
                <a:tab pos="2108147" algn="l"/>
              </a:tabLst>
            </a:pPr>
            <a:r>
              <a:rPr lang="en-US" sz="2000" b="1" i="1"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Nguyễn Quang Tri</a:t>
            </a:r>
          </a:p>
        </p:txBody>
      </p:sp>
    </p:spTree>
    <p:extLst>
      <p:ext uri="{BB962C8B-B14F-4D97-AF65-F5344CB8AC3E}">
        <p14:creationId xmlns:p14="http://schemas.microsoft.com/office/powerpoint/2010/main" val="13106367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544066" y="400278"/>
            <a:ext cx="2893793" cy="3888188"/>
          </a:xfrm>
          <a:prstGeom prst="rect">
            <a:avLst/>
          </a:prstGeom>
        </p:spPr>
      </p:pic>
      <p:sp>
        <p:nvSpPr>
          <p:cNvPr id="8" name="Rectangle 7"/>
          <p:cNvSpPr/>
          <p:nvPr/>
        </p:nvSpPr>
        <p:spPr>
          <a:xfrm>
            <a:off x="488013" y="4288466"/>
            <a:ext cx="2949846" cy="307777"/>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Biểu đồ use case điểm từng môn học</a:t>
            </a:r>
            <a:endParaRPr lang="vi-VN" b="1" dirty="0"/>
          </a:p>
        </p:txBody>
      </p:sp>
      <p:pic>
        <p:nvPicPr>
          <p:cNvPr id="5" name="Picture 4">
            <a:extLst>
              <a:ext uri="{FF2B5EF4-FFF2-40B4-BE49-F238E27FC236}">
                <a16:creationId xmlns:a16="http://schemas.microsoft.com/office/drawing/2014/main" id="{F8010F1E-F86C-4C9A-9934-B9C353DE140B}"/>
              </a:ext>
            </a:extLst>
          </p:cNvPr>
          <p:cNvPicPr/>
          <p:nvPr/>
        </p:nvPicPr>
        <p:blipFill>
          <a:blip r:embed="rId3"/>
          <a:stretch>
            <a:fillRect/>
          </a:stretch>
        </p:blipFill>
        <p:spPr>
          <a:xfrm>
            <a:off x="3863499" y="400279"/>
            <a:ext cx="4040036" cy="3888188"/>
          </a:xfrm>
          <a:prstGeom prst="rect">
            <a:avLst/>
          </a:prstGeom>
        </p:spPr>
      </p:pic>
      <p:sp>
        <p:nvSpPr>
          <p:cNvPr id="6" name="Rectangle 5">
            <a:extLst>
              <a:ext uri="{FF2B5EF4-FFF2-40B4-BE49-F238E27FC236}">
                <a16:creationId xmlns:a16="http://schemas.microsoft.com/office/drawing/2014/main" id="{2835B76D-BE53-4A62-9F87-0E03FEE0AAA5}"/>
              </a:ext>
            </a:extLst>
          </p:cNvPr>
          <p:cNvSpPr/>
          <p:nvPr/>
        </p:nvSpPr>
        <p:spPr>
          <a:xfrm>
            <a:off x="4165497" y="4288466"/>
            <a:ext cx="3081292" cy="324384"/>
          </a:xfrm>
          <a:prstGeom prst="rect">
            <a:avLst/>
          </a:prstGeom>
        </p:spPr>
        <p:txBody>
          <a:bodyPr wrap="none">
            <a:spAutoFit/>
          </a:bodyPr>
          <a:lstStyle/>
          <a:p>
            <a:pPr marL="457200" algn="ctr">
              <a:lnSpc>
                <a:spcPct val="115000"/>
              </a:lnSpc>
              <a:spcAft>
                <a:spcPts val="1000"/>
              </a:spcAft>
              <a:tabLst>
                <a:tab pos="914400" algn="l"/>
              </a:tabLst>
            </a:pPr>
            <a:r>
              <a:rPr lang="en-US" b="1" dirty="0">
                <a:latin typeface="Times New Roman" panose="02020603050405020304" pitchFamily="18" charset="0"/>
                <a:ea typeface="Calibri" panose="020F0502020204030204" pitchFamily="34" charset="0"/>
                <a:cs typeface="Times New Roman" panose="02020603050405020304" pitchFamily="18" charset="0"/>
              </a:rPr>
              <a:t>Biểu đồ use case điểm rèn luyện</a:t>
            </a:r>
            <a:endParaRPr lang="vi-VN" b="1" dirty="0">
              <a:effectLst/>
              <a:latin typeface="Calibri" panose="020F0502020204030204" pitchFamily="34" charset="0"/>
              <a:ea typeface="Calibri" panose="020F0502020204030204" pitchFamily="34" charset="0"/>
              <a:cs typeface="Times New Roman" panose="02020603050405020304" pitchFamily="18" charset="0"/>
            </a:endParaRPr>
          </a:p>
        </p:txBody>
      </p:sp>
    </p:spTree>
    <p:extLst>
      <p:ext uri="{BB962C8B-B14F-4D97-AF65-F5344CB8AC3E}">
        <p14:creationId xmlns:p14="http://schemas.microsoft.com/office/powerpoint/2010/main" val="1546294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6"/>
                                        </p:tgtEl>
                                        <p:attrNameLst>
                                          <p:attrName>style.visibility</p:attrName>
                                        </p:attrNameLst>
                                      </p:cBhvr>
                                      <p:to>
                                        <p:strVal val="visible"/>
                                      </p:to>
                                    </p:set>
                                    <p:animEffect transition="in" filter="fade">
                                      <p:cBhvr>
                                        <p:cTn id="18"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6"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 name="Picture 6"/>
          <p:cNvPicPr/>
          <p:nvPr/>
        </p:nvPicPr>
        <p:blipFill>
          <a:blip r:embed="rId2"/>
          <a:stretch>
            <a:fillRect/>
          </a:stretch>
        </p:blipFill>
        <p:spPr>
          <a:xfrm>
            <a:off x="242655" y="435605"/>
            <a:ext cx="2840787" cy="3732358"/>
          </a:xfrm>
          <a:prstGeom prst="rect">
            <a:avLst/>
          </a:prstGeom>
        </p:spPr>
      </p:pic>
      <p:sp>
        <p:nvSpPr>
          <p:cNvPr id="8" name="Rectangle 7"/>
          <p:cNvSpPr/>
          <p:nvPr/>
        </p:nvSpPr>
        <p:spPr>
          <a:xfrm>
            <a:off x="118778" y="4245394"/>
            <a:ext cx="3246402" cy="307777"/>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Biểu đồ use case tổng kết điểm sinh viên</a:t>
            </a:r>
            <a:endParaRPr lang="vi-VN" b="1" dirty="0"/>
          </a:p>
        </p:txBody>
      </p:sp>
      <p:pic>
        <p:nvPicPr>
          <p:cNvPr id="19" name="Picture 18">
            <a:extLst>
              <a:ext uri="{FF2B5EF4-FFF2-40B4-BE49-F238E27FC236}">
                <a16:creationId xmlns:a16="http://schemas.microsoft.com/office/drawing/2014/main" id="{ECBCBA8D-EC17-4ADA-8518-9CD0796EF762}"/>
              </a:ext>
            </a:extLst>
          </p:cNvPr>
          <p:cNvPicPr/>
          <p:nvPr/>
        </p:nvPicPr>
        <p:blipFill rotWithShape="1">
          <a:blip r:embed="rId3"/>
          <a:srcRect l="223" t="3726" r="15944" b="-3257"/>
          <a:stretch/>
        </p:blipFill>
        <p:spPr>
          <a:xfrm>
            <a:off x="3324540" y="435605"/>
            <a:ext cx="5085400" cy="3877315"/>
          </a:xfrm>
          <a:prstGeom prst="rect">
            <a:avLst/>
          </a:prstGeom>
        </p:spPr>
      </p:pic>
      <p:sp>
        <p:nvSpPr>
          <p:cNvPr id="20" name="Rectangle 19">
            <a:extLst>
              <a:ext uri="{FF2B5EF4-FFF2-40B4-BE49-F238E27FC236}">
                <a16:creationId xmlns:a16="http://schemas.microsoft.com/office/drawing/2014/main" id="{0812AFBB-4646-4986-9287-8EEEF44E1F85}"/>
              </a:ext>
            </a:extLst>
          </p:cNvPr>
          <p:cNvSpPr/>
          <p:nvPr/>
        </p:nvSpPr>
        <p:spPr>
          <a:xfrm>
            <a:off x="5297350" y="4245393"/>
            <a:ext cx="1412566" cy="307777"/>
          </a:xfrm>
          <a:prstGeom prst="rect">
            <a:avLst/>
          </a:prstGeom>
        </p:spPr>
        <p:txBody>
          <a:bodyPr wrap="none">
            <a:spAutoFit/>
          </a:bodyPr>
          <a:lstStyle/>
          <a:p>
            <a:r>
              <a:rPr lang="en-US" b="1" dirty="0">
                <a:latin typeface="Times New Roman" panose="02020603050405020304" pitchFamily="18" charset="0"/>
                <a:ea typeface="Times New Roman" panose="02020603050405020304" pitchFamily="18" charset="0"/>
              </a:rPr>
              <a:t>Biểu đồ trình tự</a:t>
            </a:r>
            <a:endParaRPr lang="vi-VN" b="1" dirty="0"/>
          </a:p>
        </p:txBody>
      </p:sp>
      <p:sp>
        <p:nvSpPr>
          <p:cNvPr id="21" name="Rectangle 20">
            <a:extLst>
              <a:ext uri="{FF2B5EF4-FFF2-40B4-BE49-F238E27FC236}">
                <a16:creationId xmlns:a16="http://schemas.microsoft.com/office/drawing/2014/main" id="{A33CEC76-EEEA-4F85-A8AD-F74600183124}"/>
              </a:ext>
            </a:extLst>
          </p:cNvPr>
          <p:cNvSpPr/>
          <p:nvPr/>
        </p:nvSpPr>
        <p:spPr>
          <a:xfrm>
            <a:off x="6353480" y="3348147"/>
            <a:ext cx="88900" cy="309701"/>
          </a:xfrm>
          <a:prstGeom prst="rect">
            <a:avLst/>
          </a:prstGeom>
          <a:solidFill>
            <a:schemeClr val="accent6"/>
          </a:solidFill>
          <a:ln w="952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89A293E-96AC-47A2-A0FF-EFA483A5D0C4}"/>
              </a:ext>
            </a:extLst>
          </p:cNvPr>
          <p:cNvSpPr/>
          <p:nvPr/>
        </p:nvSpPr>
        <p:spPr>
          <a:xfrm>
            <a:off x="5213530" y="3431487"/>
            <a:ext cx="83820" cy="244017"/>
          </a:xfrm>
          <a:prstGeom prst="rect">
            <a:avLst/>
          </a:prstGeom>
          <a:solidFill>
            <a:schemeClr val="accent6"/>
          </a:solidFill>
          <a:ln w="9525">
            <a:solidFill>
              <a:schemeClr val="bg2">
                <a:lumMod val="10000"/>
              </a:schemeClr>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TextBox 22">
            <a:extLst>
              <a:ext uri="{FF2B5EF4-FFF2-40B4-BE49-F238E27FC236}">
                <a16:creationId xmlns:a16="http://schemas.microsoft.com/office/drawing/2014/main" id="{7141385F-8C1F-4714-AAE9-6C40899F6F22}"/>
              </a:ext>
            </a:extLst>
          </p:cNvPr>
          <p:cNvSpPr txBox="1"/>
          <p:nvPr/>
        </p:nvSpPr>
        <p:spPr>
          <a:xfrm>
            <a:off x="6510325" y="3553495"/>
            <a:ext cx="971550" cy="200055"/>
          </a:xfrm>
          <a:prstGeom prst="rect">
            <a:avLst/>
          </a:prstGeom>
          <a:noFill/>
        </p:spPr>
        <p:txBody>
          <a:bodyPr wrap="square" rtlCol="0">
            <a:spAutoFit/>
          </a:bodyPr>
          <a:lstStyle/>
          <a:p>
            <a:r>
              <a:rPr lang="en-US" sz="700">
                <a:latin typeface="Consolas" panose="020B0609020204030204" pitchFamily="49" charset="0"/>
                <a:cs typeface="Courier New" panose="02070309020205020404" pitchFamily="49" charset="0"/>
              </a:rPr>
              <a:t>5*: return false</a:t>
            </a:r>
          </a:p>
        </p:txBody>
      </p:sp>
      <p:sp>
        <p:nvSpPr>
          <p:cNvPr id="24" name="TextBox 23">
            <a:extLst>
              <a:ext uri="{FF2B5EF4-FFF2-40B4-BE49-F238E27FC236}">
                <a16:creationId xmlns:a16="http://schemas.microsoft.com/office/drawing/2014/main" id="{A8D600BC-45D8-4118-BD20-299723C2BF16}"/>
              </a:ext>
            </a:extLst>
          </p:cNvPr>
          <p:cNvSpPr txBox="1"/>
          <p:nvPr/>
        </p:nvSpPr>
        <p:spPr>
          <a:xfrm>
            <a:off x="5313985" y="3575477"/>
            <a:ext cx="1039495" cy="200055"/>
          </a:xfrm>
          <a:prstGeom prst="rect">
            <a:avLst/>
          </a:prstGeom>
          <a:noFill/>
        </p:spPr>
        <p:txBody>
          <a:bodyPr wrap="square" rtlCol="0">
            <a:spAutoFit/>
          </a:bodyPr>
          <a:lstStyle/>
          <a:p>
            <a:r>
              <a:rPr lang="en-US" sz="700">
                <a:latin typeface="Consolas" panose="020B0609020204030204" pitchFamily="49" charset="0"/>
                <a:cs typeface="Courier New" panose="02070309020205020404" pitchFamily="49" charset="0"/>
              </a:rPr>
              <a:t>6*: thông báo lỗi</a:t>
            </a:r>
          </a:p>
        </p:txBody>
      </p:sp>
      <p:cxnSp>
        <p:nvCxnSpPr>
          <p:cNvPr id="26" name="Straight Arrow Connector 25">
            <a:extLst>
              <a:ext uri="{FF2B5EF4-FFF2-40B4-BE49-F238E27FC236}">
                <a16:creationId xmlns:a16="http://schemas.microsoft.com/office/drawing/2014/main" id="{4B67C159-9510-4595-8DEE-CE8953A1C173}"/>
              </a:ext>
            </a:extLst>
          </p:cNvPr>
          <p:cNvCxnSpPr>
            <a:endCxn id="21" idx="3"/>
          </p:cNvCxnSpPr>
          <p:nvPr/>
        </p:nvCxnSpPr>
        <p:spPr>
          <a:xfrm flipH="1">
            <a:off x="6442380" y="3502997"/>
            <a:ext cx="1182700" cy="1"/>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28" name="Straight Arrow Connector 27">
            <a:extLst>
              <a:ext uri="{FF2B5EF4-FFF2-40B4-BE49-F238E27FC236}">
                <a16:creationId xmlns:a16="http://schemas.microsoft.com/office/drawing/2014/main" id="{2A6115F8-605A-44FC-B6A5-4F2103B3D527}"/>
              </a:ext>
            </a:extLst>
          </p:cNvPr>
          <p:cNvCxnSpPr>
            <a:cxnSpLocks/>
          </p:cNvCxnSpPr>
          <p:nvPr/>
        </p:nvCxnSpPr>
        <p:spPr>
          <a:xfrm flipH="1">
            <a:off x="5294162" y="3575477"/>
            <a:ext cx="1056130" cy="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spTree>
    <p:extLst>
      <p:ext uri="{BB962C8B-B14F-4D97-AF65-F5344CB8AC3E}">
        <p14:creationId xmlns:p14="http://schemas.microsoft.com/office/powerpoint/2010/main" val="40016612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9"/>
                                        </p:tgtEl>
                                        <p:attrNameLst>
                                          <p:attrName>style.visibility</p:attrName>
                                        </p:attrNameLst>
                                      </p:cBhvr>
                                      <p:to>
                                        <p:strVal val="visible"/>
                                      </p:to>
                                    </p:set>
                                    <p:animEffect transition="in" filter="fade">
                                      <p:cBhvr>
                                        <p:cTn id="15" dur="500"/>
                                        <p:tgtEl>
                                          <p:spTgt spid="19"/>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20"/>
                                        </p:tgtEl>
                                        <p:attrNameLst>
                                          <p:attrName>style.visibility</p:attrName>
                                        </p:attrNameLst>
                                      </p:cBhvr>
                                      <p:to>
                                        <p:strVal val="visible"/>
                                      </p:to>
                                    </p:set>
                                    <p:animEffect transition="in" filter="fade">
                                      <p:cBhvr>
                                        <p:cTn id="18" dur="500"/>
                                        <p:tgtEl>
                                          <p:spTgt spid="2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20"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0" y="0"/>
            <a:ext cx="9144000" cy="1049482"/>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dirty="0">
              <a:effectLst>
                <a:outerShdw blurRad="38100" dist="38100" dir="2700000" algn="tl">
                  <a:srgbClr val="000000">
                    <a:alpha val="43137"/>
                  </a:srgbClr>
                </a:outerShdw>
              </a:effectLst>
            </a:endParaRPr>
          </a:p>
        </p:txBody>
      </p:sp>
      <p:sp>
        <p:nvSpPr>
          <p:cNvPr id="2" name="Title 1"/>
          <p:cNvSpPr>
            <a:spLocks noGrp="1"/>
          </p:cNvSpPr>
          <p:nvPr>
            <p:ph type="title"/>
          </p:nvPr>
        </p:nvSpPr>
        <p:spPr>
          <a:xfrm>
            <a:off x="147027" y="268241"/>
            <a:ext cx="8114400" cy="513000"/>
          </a:xfrm>
        </p:spPr>
        <p:txBody>
          <a:bodyPr/>
          <a:lstStyle/>
          <a:p>
            <a:pPr algn="l"/>
            <a:r>
              <a:rPr lang="en-US" sz="3200" b="1">
                <a:solidFill>
                  <a:schemeClr val="bg1"/>
                </a:solidFill>
              </a:rPr>
              <a:t>Thiết </a:t>
            </a:r>
            <a:r>
              <a:rPr lang="en-US" sz="3200" b="1" dirty="0">
                <a:solidFill>
                  <a:schemeClr val="bg1"/>
                </a:solidFill>
              </a:rPr>
              <a:t>kế cơ sở dữ liệu</a:t>
            </a:r>
            <a:endParaRPr lang="vi-VN" sz="3200" dirty="0">
              <a:solidFill>
                <a:schemeClr val="bg1"/>
              </a:solidFill>
            </a:endParaRPr>
          </a:p>
        </p:txBody>
      </p:sp>
      <p:sp>
        <p:nvSpPr>
          <p:cNvPr id="6" name="Rectangle 5"/>
          <p:cNvSpPr/>
          <p:nvPr/>
        </p:nvSpPr>
        <p:spPr>
          <a:xfrm>
            <a:off x="3270306" y="1293376"/>
            <a:ext cx="3553528" cy="400110"/>
          </a:xfrm>
          <a:prstGeom prst="rect">
            <a:avLst/>
          </a:prstGeom>
        </p:spPr>
        <p:txBody>
          <a:bodyPr wrap="square">
            <a:spAutoFit/>
          </a:bodyPr>
          <a:lstStyle/>
          <a:p>
            <a:r>
              <a:rPr lang="en-US" sz="2000" b="1" dirty="0">
                <a:solidFill>
                  <a:schemeClr val="tx1">
                    <a:lumMod val="50000"/>
                  </a:schemeClr>
                </a:solidFill>
                <a:latin typeface="Times New Roman" panose="02020603050405020304" pitchFamily="18" charset="0"/>
                <a:ea typeface="Tahoma" panose="020B0604030504040204" pitchFamily="34" charset="0"/>
                <a:cs typeface="Times New Roman" panose="02020603050405020304" pitchFamily="18" charset="0"/>
              </a:rPr>
              <a:t>Bảng đặc tả cơ sơ dữ liệu</a:t>
            </a:r>
            <a:endParaRPr lang="vi-VN" sz="2000" b="1" dirty="0">
              <a:solidFill>
                <a:schemeClr val="tx1">
                  <a:lumMod val="50000"/>
                </a:schemeClr>
              </a:solidFill>
              <a:latin typeface="Times New Roman" panose="02020603050405020304" pitchFamily="18" charset="0"/>
              <a:ea typeface="Tahoma" panose="020B0604030504040204" pitchFamily="34" charset="0"/>
              <a:cs typeface="Times New Roman" panose="02020603050405020304" pitchFamily="18" charset="0"/>
            </a:endParaRPr>
          </a:p>
        </p:txBody>
      </p:sp>
      <p:graphicFrame>
        <p:nvGraphicFramePr>
          <p:cNvPr id="7" name="Table 6"/>
          <p:cNvGraphicFramePr>
            <a:graphicFrameLocks noGrp="1"/>
          </p:cNvGraphicFramePr>
          <p:nvPr>
            <p:extLst>
              <p:ext uri="{D42A27DB-BD31-4B8C-83A1-F6EECF244321}">
                <p14:modId xmlns:p14="http://schemas.microsoft.com/office/powerpoint/2010/main" val="3046950615"/>
              </p:ext>
            </p:extLst>
          </p:nvPr>
        </p:nvGraphicFramePr>
        <p:xfrm>
          <a:off x="422165" y="2144695"/>
          <a:ext cx="3700716" cy="1645920"/>
        </p:xfrm>
        <a:graphic>
          <a:graphicData uri="http://schemas.openxmlformats.org/drawingml/2006/table">
            <a:tbl>
              <a:tblPr firstRow="1" bandRow="1"/>
              <a:tblGrid>
                <a:gridCol w="1233572">
                  <a:extLst>
                    <a:ext uri="{9D8B030D-6E8A-4147-A177-3AD203B41FA5}">
                      <a16:colId xmlns:a16="http://schemas.microsoft.com/office/drawing/2014/main" val="3043038038"/>
                    </a:ext>
                  </a:extLst>
                </a:gridCol>
                <a:gridCol w="1233572">
                  <a:extLst>
                    <a:ext uri="{9D8B030D-6E8A-4147-A177-3AD203B41FA5}">
                      <a16:colId xmlns:a16="http://schemas.microsoft.com/office/drawing/2014/main" val="431561634"/>
                    </a:ext>
                  </a:extLst>
                </a:gridCol>
                <a:gridCol w="1233572">
                  <a:extLst>
                    <a:ext uri="{9D8B030D-6E8A-4147-A177-3AD203B41FA5}">
                      <a16:colId xmlns:a16="http://schemas.microsoft.com/office/drawing/2014/main" val="3660172543"/>
                    </a:ext>
                  </a:extLst>
                </a:gridCol>
              </a:tblGrid>
              <a:tr h="244508">
                <a:tc>
                  <a:txBody>
                    <a:bodyPr/>
                    <a:lstStyle/>
                    <a:p>
                      <a:pPr algn="ctr"/>
                      <a:r>
                        <a:rPr lang="en-US" sz="1400" b="1" i="0" u="none" strike="noStrike" cap="none" dirty="0">
                          <a:solidFill>
                            <a:srgbClr val="000000"/>
                          </a:solidFill>
                          <a:effectLst/>
                          <a:latin typeface="Arial"/>
                          <a:ea typeface="Arial"/>
                          <a:cs typeface="Arial"/>
                          <a:sym typeface="Arial"/>
                        </a:rPr>
                        <a:t>TÊN</a:t>
                      </a:r>
                      <a:endParaRPr lang="vi-VN" dirty="0"/>
                    </a:p>
                  </a:txBody>
                  <a:tcPr/>
                </a:tc>
                <a:tc>
                  <a:txBody>
                    <a:bodyPr/>
                    <a:lstStyle/>
                    <a:p>
                      <a:pPr algn="ctr"/>
                      <a:r>
                        <a:rPr lang="en-US" sz="1400" b="1" i="0" u="none" strike="noStrike" cap="none" dirty="0">
                          <a:solidFill>
                            <a:srgbClr val="000000"/>
                          </a:solidFill>
                          <a:effectLst/>
                          <a:latin typeface="Arial"/>
                          <a:ea typeface="Arial"/>
                          <a:cs typeface="Arial"/>
                          <a:sym typeface="Arial"/>
                        </a:rPr>
                        <a:t>KIỂU DỮ LIỆU</a:t>
                      </a:r>
                      <a:endParaRPr lang="vi-VN" dirty="0"/>
                    </a:p>
                  </a:txBody>
                  <a:tcPr/>
                </a:tc>
                <a:tc>
                  <a:txBody>
                    <a:bodyPr/>
                    <a:lstStyle/>
                    <a:p>
                      <a:pPr algn="ctr"/>
                      <a:r>
                        <a:rPr lang="en-US" sz="1400" b="1" i="0" u="none" strike="noStrike" cap="none" dirty="0">
                          <a:solidFill>
                            <a:srgbClr val="000000"/>
                          </a:solidFill>
                          <a:effectLst/>
                          <a:latin typeface="Arial"/>
                          <a:ea typeface="Arial"/>
                          <a:cs typeface="Arial"/>
                          <a:sym typeface="Arial"/>
                        </a:rPr>
                        <a:t>MÔ TẢ</a:t>
                      </a:r>
                      <a:endParaRPr lang="vi-VN" dirty="0"/>
                    </a:p>
                  </a:txBody>
                  <a:tcPr/>
                </a:tc>
                <a:extLst>
                  <a:ext uri="{0D108BD9-81ED-4DB2-BD59-A6C34878D82A}">
                    <a16:rowId xmlns:a16="http://schemas.microsoft.com/office/drawing/2014/main" val="184281153"/>
                  </a:ext>
                </a:extLst>
              </a:tr>
              <a:tr h="244508">
                <a:tc>
                  <a:txBody>
                    <a:bodyPr/>
                    <a:lstStyle/>
                    <a:p>
                      <a:pPr algn="ctr"/>
                      <a:r>
                        <a:rPr lang="en-US" sz="1400" b="0" i="0" u="none" strike="noStrike" cap="none" dirty="0">
                          <a:solidFill>
                            <a:srgbClr val="000000"/>
                          </a:solidFill>
                          <a:effectLst/>
                          <a:latin typeface="Arial"/>
                          <a:ea typeface="Arial"/>
                          <a:cs typeface="Arial"/>
                          <a:sym typeface="Arial"/>
                        </a:rPr>
                        <a:t>Taikhoan</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varchar</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Tài khoản</a:t>
                      </a:r>
                      <a:endParaRPr lang="vi-VN" dirty="0"/>
                    </a:p>
                  </a:txBody>
                  <a:tcPr/>
                </a:tc>
                <a:extLst>
                  <a:ext uri="{0D108BD9-81ED-4DB2-BD59-A6C34878D82A}">
                    <a16:rowId xmlns:a16="http://schemas.microsoft.com/office/drawing/2014/main" val="2985067740"/>
                  </a:ext>
                </a:extLst>
              </a:tr>
              <a:tr h="244508">
                <a:tc>
                  <a:txBody>
                    <a:bodyPr/>
                    <a:lstStyle/>
                    <a:p>
                      <a:pPr algn="ctr"/>
                      <a:r>
                        <a:rPr lang="en-US" sz="1400" b="0" i="0" u="none" strike="noStrike" cap="none" dirty="0">
                          <a:solidFill>
                            <a:srgbClr val="000000"/>
                          </a:solidFill>
                          <a:effectLst/>
                          <a:latin typeface="Arial"/>
                          <a:ea typeface="Arial"/>
                          <a:cs typeface="Arial"/>
                          <a:sym typeface="Arial"/>
                        </a:rPr>
                        <a:t>matkhau</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varchar</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Mật khẩu</a:t>
                      </a:r>
                      <a:endParaRPr lang="vi-VN" dirty="0"/>
                    </a:p>
                  </a:txBody>
                  <a:tcPr/>
                </a:tc>
                <a:extLst>
                  <a:ext uri="{0D108BD9-81ED-4DB2-BD59-A6C34878D82A}">
                    <a16:rowId xmlns:a16="http://schemas.microsoft.com/office/drawing/2014/main" val="1635108298"/>
                  </a:ext>
                </a:extLst>
              </a:tr>
              <a:tr h="244508">
                <a:tc>
                  <a:txBody>
                    <a:bodyPr/>
                    <a:lstStyle/>
                    <a:p>
                      <a:pPr algn="ctr"/>
                      <a:r>
                        <a:rPr lang="en-US" sz="1400" b="0" i="0" u="none" strike="noStrike" cap="none" dirty="0">
                          <a:solidFill>
                            <a:srgbClr val="000000"/>
                          </a:solidFill>
                          <a:effectLst/>
                          <a:latin typeface="Arial"/>
                          <a:ea typeface="Arial"/>
                          <a:cs typeface="Arial"/>
                          <a:sym typeface="Arial"/>
                        </a:rPr>
                        <a:t>roles</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varchar</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Vai trò người dùng</a:t>
                      </a:r>
                      <a:endParaRPr lang="vi-VN" dirty="0"/>
                    </a:p>
                  </a:txBody>
                  <a:tcPr/>
                </a:tc>
                <a:extLst>
                  <a:ext uri="{0D108BD9-81ED-4DB2-BD59-A6C34878D82A}">
                    <a16:rowId xmlns:a16="http://schemas.microsoft.com/office/drawing/2014/main" val="2348579448"/>
                  </a:ext>
                </a:extLst>
              </a:tr>
            </a:tbl>
          </a:graphicData>
        </a:graphic>
      </p:graphicFrame>
      <p:graphicFrame>
        <p:nvGraphicFramePr>
          <p:cNvPr id="9" name="Table 8"/>
          <p:cNvGraphicFramePr>
            <a:graphicFrameLocks noGrp="1"/>
          </p:cNvGraphicFramePr>
          <p:nvPr>
            <p:extLst>
              <p:ext uri="{D42A27DB-BD31-4B8C-83A1-F6EECF244321}">
                <p14:modId xmlns:p14="http://schemas.microsoft.com/office/powerpoint/2010/main" val="2698849042"/>
              </p:ext>
            </p:extLst>
          </p:nvPr>
        </p:nvGraphicFramePr>
        <p:xfrm>
          <a:off x="4498848" y="2144695"/>
          <a:ext cx="4024557" cy="1950720"/>
        </p:xfrm>
        <a:graphic>
          <a:graphicData uri="http://schemas.openxmlformats.org/drawingml/2006/table">
            <a:tbl>
              <a:tblPr firstRow="1" bandRow="1"/>
              <a:tblGrid>
                <a:gridCol w="1341519">
                  <a:extLst>
                    <a:ext uri="{9D8B030D-6E8A-4147-A177-3AD203B41FA5}">
                      <a16:colId xmlns:a16="http://schemas.microsoft.com/office/drawing/2014/main" val="3372853728"/>
                    </a:ext>
                  </a:extLst>
                </a:gridCol>
                <a:gridCol w="1341519">
                  <a:extLst>
                    <a:ext uri="{9D8B030D-6E8A-4147-A177-3AD203B41FA5}">
                      <a16:colId xmlns:a16="http://schemas.microsoft.com/office/drawing/2014/main" val="705736271"/>
                    </a:ext>
                  </a:extLst>
                </a:gridCol>
                <a:gridCol w="1341519">
                  <a:extLst>
                    <a:ext uri="{9D8B030D-6E8A-4147-A177-3AD203B41FA5}">
                      <a16:colId xmlns:a16="http://schemas.microsoft.com/office/drawing/2014/main" val="3976448195"/>
                    </a:ext>
                  </a:extLst>
                </a:gridCol>
              </a:tblGrid>
              <a:tr h="437198">
                <a:tc>
                  <a:txBody>
                    <a:bodyPr/>
                    <a:lstStyle/>
                    <a:p>
                      <a:pPr algn="ctr"/>
                      <a:r>
                        <a:rPr lang="en-US" sz="1400" b="1" i="0" u="none" strike="noStrike" cap="none" dirty="0">
                          <a:solidFill>
                            <a:srgbClr val="000000"/>
                          </a:solidFill>
                          <a:effectLst/>
                          <a:latin typeface="Arial"/>
                          <a:ea typeface="Arial"/>
                          <a:cs typeface="Arial"/>
                          <a:sym typeface="Arial"/>
                        </a:rPr>
                        <a:t>TÊN</a:t>
                      </a:r>
                      <a:endParaRPr lang="vi-VN" dirty="0"/>
                    </a:p>
                  </a:txBody>
                  <a:tcPr/>
                </a:tc>
                <a:tc>
                  <a:txBody>
                    <a:bodyPr/>
                    <a:lstStyle/>
                    <a:p>
                      <a:pPr algn="ctr"/>
                      <a:r>
                        <a:rPr lang="en-US" sz="1400" b="1" i="0" u="none" strike="noStrike" cap="none" dirty="0">
                          <a:solidFill>
                            <a:srgbClr val="000000"/>
                          </a:solidFill>
                          <a:effectLst/>
                          <a:latin typeface="Arial"/>
                          <a:ea typeface="Arial"/>
                          <a:cs typeface="Arial"/>
                          <a:sym typeface="Arial"/>
                        </a:rPr>
                        <a:t>KIỂU DỮ LIỆU</a:t>
                      </a:r>
                      <a:endParaRPr lang="vi-VN" dirty="0"/>
                    </a:p>
                  </a:txBody>
                  <a:tcPr/>
                </a:tc>
                <a:tc>
                  <a:txBody>
                    <a:bodyPr/>
                    <a:lstStyle/>
                    <a:p>
                      <a:pPr algn="ctr"/>
                      <a:r>
                        <a:rPr lang="en-US" sz="1400" b="1" i="0" u="none" strike="noStrike" cap="none" dirty="0">
                          <a:solidFill>
                            <a:srgbClr val="000000"/>
                          </a:solidFill>
                          <a:effectLst/>
                          <a:latin typeface="Arial"/>
                          <a:ea typeface="Arial"/>
                          <a:cs typeface="Arial"/>
                          <a:sym typeface="Arial"/>
                        </a:rPr>
                        <a:t>MÔ TẢ</a:t>
                      </a:r>
                      <a:endParaRPr lang="vi-VN" dirty="0"/>
                    </a:p>
                  </a:txBody>
                  <a:tcPr/>
                </a:tc>
                <a:extLst>
                  <a:ext uri="{0D108BD9-81ED-4DB2-BD59-A6C34878D82A}">
                    <a16:rowId xmlns:a16="http://schemas.microsoft.com/office/drawing/2014/main" val="365237436"/>
                  </a:ext>
                </a:extLst>
              </a:tr>
              <a:tr h="257175">
                <a:tc>
                  <a:txBody>
                    <a:bodyPr/>
                    <a:lstStyle/>
                    <a:p>
                      <a:pPr algn="ctr"/>
                      <a:r>
                        <a:rPr lang="en-US" sz="1400" b="0" i="0" u="none" strike="noStrike" cap="none" dirty="0">
                          <a:solidFill>
                            <a:srgbClr val="000000"/>
                          </a:solidFill>
                          <a:effectLst/>
                          <a:latin typeface="Arial"/>
                          <a:ea typeface="Arial"/>
                          <a:cs typeface="Arial"/>
                          <a:sym typeface="Arial"/>
                        </a:rPr>
                        <a:t>monhocID</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varchar</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Mã môn học</a:t>
                      </a:r>
                      <a:endParaRPr lang="vi-VN" dirty="0"/>
                    </a:p>
                  </a:txBody>
                  <a:tcPr/>
                </a:tc>
                <a:extLst>
                  <a:ext uri="{0D108BD9-81ED-4DB2-BD59-A6C34878D82A}">
                    <a16:rowId xmlns:a16="http://schemas.microsoft.com/office/drawing/2014/main" val="3579821529"/>
                  </a:ext>
                </a:extLst>
              </a:tr>
              <a:tr h="257175">
                <a:tc>
                  <a:txBody>
                    <a:bodyPr/>
                    <a:lstStyle/>
                    <a:p>
                      <a:pPr algn="ctr"/>
                      <a:r>
                        <a:rPr lang="en-US" sz="1400" b="0" i="0" u="none" strike="noStrike" cap="none" dirty="0">
                          <a:solidFill>
                            <a:srgbClr val="000000"/>
                          </a:solidFill>
                          <a:effectLst/>
                          <a:latin typeface="Arial"/>
                          <a:ea typeface="Arial"/>
                          <a:cs typeface="Arial"/>
                          <a:sym typeface="Arial"/>
                        </a:rPr>
                        <a:t>Tenmh</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Nvarchar</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Tên môn học</a:t>
                      </a:r>
                      <a:endParaRPr lang="vi-VN" dirty="0"/>
                    </a:p>
                  </a:txBody>
                  <a:tcPr/>
                </a:tc>
                <a:extLst>
                  <a:ext uri="{0D108BD9-81ED-4DB2-BD59-A6C34878D82A}">
                    <a16:rowId xmlns:a16="http://schemas.microsoft.com/office/drawing/2014/main" val="4194761541"/>
                  </a:ext>
                </a:extLst>
              </a:tr>
              <a:tr h="437198">
                <a:tc>
                  <a:txBody>
                    <a:bodyPr/>
                    <a:lstStyle/>
                    <a:p>
                      <a:pPr algn="ctr"/>
                      <a:r>
                        <a:rPr lang="en-US" sz="1400" b="0" i="0" u="none" strike="noStrike" cap="none" dirty="0">
                          <a:solidFill>
                            <a:srgbClr val="000000"/>
                          </a:solidFill>
                          <a:effectLst/>
                          <a:latin typeface="Arial"/>
                          <a:ea typeface="Arial"/>
                          <a:cs typeface="Arial"/>
                          <a:sym typeface="Arial"/>
                        </a:rPr>
                        <a:t>Gvcn</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Nvarchar</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Giáo viên chủ nhiệm</a:t>
                      </a:r>
                      <a:endParaRPr lang="vi-VN" dirty="0"/>
                    </a:p>
                  </a:txBody>
                  <a:tcPr/>
                </a:tc>
                <a:extLst>
                  <a:ext uri="{0D108BD9-81ED-4DB2-BD59-A6C34878D82A}">
                    <a16:rowId xmlns:a16="http://schemas.microsoft.com/office/drawing/2014/main" val="3266696146"/>
                  </a:ext>
                </a:extLst>
              </a:tr>
              <a:tr h="257175">
                <a:tc>
                  <a:txBody>
                    <a:bodyPr/>
                    <a:lstStyle/>
                    <a:p>
                      <a:pPr algn="ctr"/>
                      <a:r>
                        <a:rPr lang="en-US" sz="1400" b="0" i="0" u="none" strike="noStrike" cap="none" dirty="0">
                          <a:solidFill>
                            <a:srgbClr val="000000"/>
                          </a:solidFill>
                          <a:effectLst/>
                          <a:latin typeface="Arial"/>
                          <a:ea typeface="Arial"/>
                          <a:cs typeface="Arial"/>
                          <a:sym typeface="Arial"/>
                        </a:rPr>
                        <a:t>Sotinchi</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Int</a:t>
                      </a:r>
                      <a:endParaRPr lang="vi-VN" dirty="0"/>
                    </a:p>
                  </a:txBody>
                  <a:tcPr/>
                </a:tc>
                <a:tc>
                  <a:txBody>
                    <a:bodyPr/>
                    <a:lstStyle/>
                    <a:p>
                      <a:pPr algn="ctr"/>
                      <a:r>
                        <a:rPr lang="en-US" sz="1400" b="0" i="0" u="none" strike="noStrike" cap="none" dirty="0">
                          <a:solidFill>
                            <a:srgbClr val="000000"/>
                          </a:solidFill>
                          <a:effectLst/>
                          <a:latin typeface="Arial"/>
                          <a:ea typeface="Arial"/>
                          <a:cs typeface="Arial"/>
                          <a:sym typeface="Arial"/>
                        </a:rPr>
                        <a:t>Số tín chỉ</a:t>
                      </a:r>
                      <a:endParaRPr lang="vi-VN" dirty="0"/>
                    </a:p>
                  </a:txBody>
                  <a:tcPr/>
                </a:tc>
                <a:extLst>
                  <a:ext uri="{0D108BD9-81ED-4DB2-BD59-A6C34878D82A}">
                    <a16:rowId xmlns:a16="http://schemas.microsoft.com/office/drawing/2014/main" val="2558830125"/>
                  </a:ext>
                </a:extLst>
              </a:tr>
            </a:tbl>
          </a:graphicData>
        </a:graphic>
      </p:graphicFrame>
    </p:spTree>
    <p:extLst>
      <p:ext uri="{BB962C8B-B14F-4D97-AF65-F5344CB8AC3E}">
        <p14:creationId xmlns:p14="http://schemas.microsoft.com/office/powerpoint/2010/main" val="107364711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Effect transition="in" filter="fade">
                                      <p:cBhvr>
                                        <p:cTn id="7" dur="500"/>
                                        <p:tgtEl>
                                          <p:spTgt spid="6">
                                            <p:txEl>
                                              <p:pRg st="0" end="0"/>
                                            </p:txEl>
                                          </p:spTgt>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7"/>
                                        </p:tgtEl>
                                        <p:attrNameLst>
                                          <p:attrName>style.visibility</p:attrName>
                                        </p:attrNameLst>
                                      </p:cBhvr>
                                      <p:to>
                                        <p:strVal val="visible"/>
                                      </p:to>
                                    </p:set>
                                    <p:animEffect transition="in" filter="fade">
                                      <p:cBhvr>
                                        <p:cTn id="12" dur="500"/>
                                        <p:tgtEl>
                                          <p:spTgt spid="7"/>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nodeType="clickEffect">
                                  <p:stCondLst>
                                    <p:cond delay="0"/>
                                  </p:stCondLst>
                                  <p:childTnLst>
                                    <p:set>
                                      <p:cBhvr>
                                        <p:cTn id="16" dur="1" fill="hold">
                                          <p:stCondLst>
                                            <p:cond delay="0"/>
                                          </p:stCondLst>
                                        </p:cTn>
                                        <p:tgtEl>
                                          <p:spTgt spid="9"/>
                                        </p:tgtEl>
                                        <p:attrNameLst>
                                          <p:attrName>style.visibility</p:attrName>
                                        </p:attrNameLst>
                                      </p:cBhvr>
                                      <p:to>
                                        <p:strVal val="visible"/>
                                      </p:to>
                                    </p:set>
                                    <p:animEffect transition="in" filter="fade">
                                      <p:cBhvr>
                                        <p:cTn id="1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Rectangle 2"/>
          <p:cNvSpPr/>
          <p:nvPr/>
        </p:nvSpPr>
        <p:spPr>
          <a:xfrm>
            <a:off x="4965236" y="4707937"/>
            <a:ext cx="3209533" cy="338554"/>
          </a:xfrm>
          <a:prstGeom prst="rect">
            <a:avLst/>
          </a:prstGeom>
        </p:spPr>
        <p:txBody>
          <a:bodyPr wrap="none">
            <a:spAutoFit/>
          </a:bodyPr>
          <a:lstStyle/>
          <a:p>
            <a:r>
              <a:rPr lang="en-US" sz="1600" b="1" dirty="0">
                <a:latin typeface="Times New Roman" panose="02020603050405020304" pitchFamily="18" charset="0"/>
                <a:ea typeface="Times New Roman" panose="02020603050405020304" pitchFamily="18" charset="0"/>
              </a:rPr>
              <a:t>Giao diện nhập thông tin sinh viên</a:t>
            </a:r>
            <a:endParaRPr lang="vi-VN" sz="1600" b="1" dirty="0"/>
          </a:p>
        </p:txBody>
      </p:sp>
      <p:pic>
        <p:nvPicPr>
          <p:cNvPr id="2" name="Picture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977340" y="1159261"/>
            <a:ext cx="5166660" cy="3595063"/>
          </a:xfrm>
          <a:prstGeom prst="rect">
            <a:avLst/>
          </a:prstGeom>
          <a:ln>
            <a:solidFill>
              <a:schemeClr val="tx1">
                <a:lumMod val="50000"/>
              </a:schemeClr>
            </a:solidFill>
          </a:ln>
        </p:spPr>
      </p:pic>
      <p:pic>
        <p:nvPicPr>
          <p:cNvPr id="5" name="Picture 4">
            <a:extLst>
              <a:ext uri="{FF2B5EF4-FFF2-40B4-BE49-F238E27FC236}">
                <a16:creationId xmlns:a16="http://schemas.microsoft.com/office/drawing/2014/main" id="{C9F7BB25-91B5-4BB2-BFF2-526CA9E103B6}"/>
              </a:ext>
            </a:extLst>
          </p:cNvPr>
          <p:cNvPicPr/>
          <p:nvPr/>
        </p:nvPicPr>
        <p:blipFill>
          <a:blip r:embed="rId3"/>
          <a:stretch>
            <a:fillRect/>
          </a:stretch>
        </p:blipFill>
        <p:spPr>
          <a:xfrm>
            <a:off x="227589" y="1495646"/>
            <a:ext cx="2290056" cy="3120142"/>
          </a:xfrm>
          <a:prstGeom prst="rect">
            <a:avLst/>
          </a:prstGeom>
          <a:ln>
            <a:solidFill>
              <a:schemeClr val="tx1">
                <a:lumMod val="50000"/>
              </a:schemeClr>
            </a:solidFill>
          </a:ln>
        </p:spPr>
      </p:pic>
      <p:sp>
        <p:nvSpPr>
          <p:cNvPr id="6" name="Rectangle 5">
            <a:extLst>
              <a:ext uri="{FF2B5EF4-FFF2-40B4-BE49-F238E27FC236}">
                <a16:creationId xmlns:a16="http://schemas.microsoft.com/office/drawing/2014/main" id="{0CFEBF27-1834-480D-9FFA-5C0C667F4E93}"/>
              </a:ext>
            </a:extLst>
          </p:cNvPr>
          <p:cNvSpPr/>
          <p:nvPr/>
        </p:nvSpPr>
        <p:spPr>
          <a:xfrm>
            <a:off x="314588" y="4707937"/>
            <a:ext cx="2015295" cy="338554"/>
          </a:xfrm>
          <a:prstGeom prst="rect">
            <a:avLst/>
          </a:prstGeom>
        </p:spPr>
        <p:txBody>
          <a:bodyPr wrap="none">
            <a:spAutoFit/>
          </a:bodyPr>
          <a:lstStyle/>
          <a:p>
            <a:r>
              <a:rPr lang="en-US" sz="1600" b="1" dirty="0">
                <a:latin typeface="Times New Roman" panose="02020603050405020304" pitchFamily="18" charset="0"/>
                <a:ea typeface="Times New Roman" panose="02020603050405020304" pitchFamily="18" charset="0"/>
              </a:rPr>
              <a:t>Giao </a:t>
            </a:r>
            <a:r>
              <a:rPr lang="en-US" sz="1600" b="1">
                <a:latin typeface="Times New Roman" panose="02020603050405020304" pitchFamily="18" charset="0"/>
                <a:ea typeface="Times New Roman" panose="02020603050405020304" pitchFamily="18" charset="0"/>
              </a:rPr>
              <a:t>diện đăng nhập</a:t>
            </a:r>
            <a:endParaRPr lang="vi-VN" sz="1600" b="1" dirty="0"/>
          </a:p>
        </p:txBody>
      </p:sp>
      <p:cxnSp>
        <p:nvCxnSpPr>
          <p:cNvPr id="7" name="Straight Arrow Connector 6">
            <a:extLst>
              <a:ext uri="{FF2B5EF4-FFF2-40B4-BE49-F238E27FC236}">
                <a16:creationId xmlns:a16="http://schemas.microsoft.com/office/drawing/2014/main" id="{34345AD5-6A4A-4E99-8918-E3CC254F88EC}"/>
              </a:ext>
            </a:extLst>
          </p:cNvPr>
          <p:cNvCxnSpPr>
            <a:stCxn id="5" idx="3"/>
          </p:cNvCxnSpPr>
          <p:nvPr/>
        </p:nvCxnSpPr>
        <p:spPr>
          <a:xfrm>
            <a:off x="2517645" y="3055717"/>
            <a:ext cx="1403750" cy="0"/>
          </a:xfrm>
          <a:prstGeom prst="straightConnector1">
            <a:avLst/>
          </a:prstGeom>
          <a:ln>
            <a:tailEnd type="triangle"/>
          </a:ln>
        </p:spPr>
        <p:style>
          <a:lnRef idx="3">
            <a:schemeClr val="dk1"/>
          </a:lnRef>
          <a:fillRef idx="0">
            <a:schemeClr val="dk1"/>
          </a:fillRef>
          <a:effectRef idx="2">
            <a:schemeClr val="dk1"/>
          </a:effectRef>
          <a:fontRef idx="minor">
            <a:schemeClr val="tx1"/>
          </a:fontRef>
        </p:style>
      </p:cxnSp>
      <p:sp>
        <p:nvSpPr>
          <p:cNvPr id="8" name="TextBox 7">
            <a:extLst>
              <a:ext uri="{FF2B5EF4-FFF2-40B4-BE49-F238E27FC236}">
                <a16:creationId xmlns:a16="http://schemas.microsoft.com/office/drawing/2014/main" id="{7DABE8B1-C1FB-4088-9AE0-58C53B11F826}"/>
              </a:ext>
            </a:extLst>
          </p:cNvPr>
          <p:cNvSpPr txBox="1"/>
          <p:nvPr/>
        </p:nvSpPr>
        <p:spPr>
          <a:xfrm>
            <a:off x="2623971" y="3222308"/>
            <a:ext cx="1247043" cy="523220"/>
          </a:xfrm>
          <a:prstGeom prst="rect">
            <a:avLst/>
          </a:prstGeom>
          <a:noFill/>
        </p:spPr>
        <p:txBody>
          <a:bodyPr wrap="square" rtlCol="0">
            <a:spAutoFit/>
          </a:bodyPr>
          <a:lstStyle/>
          <a:p>
            <a:r>
              <a:rPr lang="en-US" b="1">
                <a:latin typeface="Consolas" panose="020B0609020204030204" pitchFamily="49" charset="0"/>
              </a:rPr>
              <a:t>Đăng nhập thành công</a:t>
            </a:r>
          </a:p>
        </p:txBody>
      </p:sp>
      <p:sp>
        <p:nvSpPr>
          <p:cNvPr id="10" name="Rectangle 9">
            <a:extLst>
              <a:ext uri="{FF2B5EF4-FFF2-40B4-BE49-F238E27FC236}">
                <a16:creationId xmlns:a16="http://schemas.microsoft.com/office/drawing/2014/main" id="{883BD461-CD5F-4832-9377-E94037141DD5}"/>
              </a:ext>
            </a:extLst>
          </p:cNvPr>
          <p:cNvSpPr/>
          <p:nvPr/>
        </p:nvSpPr>
        <p:spPr>
          <a:xfrm>
            <a:off x="0" y="-85464"/>
            <a:ext cx="9144000" cy="1049482"/>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endParaRPr lang="en-US" sz="2800" b="1" dirty="0">
              <a:effectLst>
                <a:outerShdw blurRad="38100" dist="38100" dir="2700000" algn="tl">
                  <a:srgbClr val="000000">
                    <a:alpha val="43137"/>
                  </a:srgbClr>
                </a:outerShdw>
              </a:effectLst>
            </a:endParaRPr>
          </a:p>
        </p:txBody>
      </p:sp>
      <p:sp>
        <p:nvSpPr>
          <p:cNvPr id="14" name="Title 13">
            <a:extLst>
              <a:ext uri="{FF2B5EF4-FFF2-40B4-BE49-F238E27FC236}">
                <a16:creationId xmlns:a16="http://schemas.microsoft.com/office/drawing/2014/main" id="{B47513D0-1D9A-4712-8D45-C41D3D57CB4B}"/>
              </a:ext>
            </a:extLst>
          </p:cNvPr>
          <p:cNvSpPr>
            <a:spLocks noGrp="1"/>
          </p:cNvSpPr>
          <p:nvPr>
            <p:ph type="title"/>
          </p:nvPr>
        </p:nvSpPr>
        <p:spPr/>
        <p:txBody>
          <a:bodyPr/>
          <a:lstStyle/>
          <a:p>
            <a:pPr algn="ctr"/>
            <a:r>
              <a:rPr lang="en-US">
                <a:solidFill>
                  <a:schemeClr val="accent5">
                    <a:lumMod val="50000"/>
                  </a:schemeClr>
                </a:solidFill>
              </a:rPr>
              <a:t>3. Xây dựng chương trình</a:t>
            </a:r>
          </a:p>
        </p:txBody>
      </p:sp>
    </p:spTree>
    <p:extLst>
      <p:ext uri="{BB962C8B-B14F-4D97-AF65-F5344CB8AC3E}">
        <p14:creationId xmlns:p14="http://schemas.microsoft.com/office/powerpoint/2010/main" val="7660039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anim calcmode="lin" valueType="num">
                                      <p:cBhvr additive="base">
                                        <p:cTn id="7" dur="500" fill="hold"/>
                                        <p:tgtEl>
                                          <p:spTgt spid="10"/>
                                        </p:tgtEl>
                                        <p:attrNameLst>
                                          <p:attrName>ppt_x</p:attrName>
                                        </p:attrNameLst>
                                      </p:cBhvr>
                                      <p:tavLst>
                                        <p:tav tm="0">
                                          <p:val>
                                            <p:strVal val="#ppt_x"/>
                                          </p:val>
                                        </p:tav>
                                        <p:tav tm="100000">
                                          <p:val>
                                            <p:strVal val="#ppt_x"/>
                                          </p:val>
                                        </p:tav>
                                      </p:tavLst>
                                    </p:anim>
                                    <p:anim calcmode="lin" valueType="num">
                                      <p:cBhvr additive="base">
                                        <p:cTn id="8" dur="500" fill="hold"/>
                                        <p:tgtEl>
                                          <p:spTgt spid="10"/>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4635795" y="559980"/>
            <a:ext cx="4508205" cy="3616497"/>
          </a:xfrm>
          <a:prstGeom prst="rect">
            <a:avLst/>
          </a:prstGeom>
          <a:ln>
            <a:solidFill>
              <a:schemeClr val="tx1"/>
            </a:solidFill>
          </a:ln>
        </p:spPr>
      </p:pic>
      <p:sp>
        <p:nvSpPr>
          <p:cNvPr id="7" name="Rectangle 6"/>
          <p:cNvSpPr/>
          <p:nvPr/>
        </p:nvSpPr>
        <p:spPr>
          <a:xfrm>
            <a:off x="5474285" y="4284838"/>
            <a:ext cx="2831224" cy="338554"/>
          </a:xfrm>
          <a:prstGeom prst="rect">
            <a:avLst/>
          </a:prstGeom>
        </p:spPr>
        <p:txBody>
          <a:bodyPr wrap="none">
            <a:spAutoFit/>
          </a:bodyPr>
          <a:lstStyle/>
          <a:p>
            <a:r>
              <a:rPr lang="en-US" sz="1600" b="1" dirty="0">
                <a:latin typeface="Times New Roman" panose="02020603050405020304" pitchFamily="18" charset="0"/>
                <a:ea typeface="Times New Roman" panose="02020603050405020304" pitchFamily="18" charset="0"/>
              </a:rPr>
              <a:t>Giao diện điểm từng môn học </a:t>
            </a:r>
            <a:endParaRPr lang="vi-VN" sz="1600" b="1" dirty="0"/>
          </a:p>
        </p:txBody>
      </p:sp>
      <p:pic>
        <p:nvPicPr>
          <p:cNvPr id="5" name="Picture 4">
            <a:extLst>
              <a:ext uri="{FF2B5EF4-FFF2-40B4-BE49-F238E27FC236}">
                <a16:creationId xmlns:a16="http://schemas.microsoft.com/office/drawing/2014/main" id="{8DFC6F85-E99A-471C-B5CB-85D4AF81708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559981"/>
            <a:ext cx="4508205" cy="3616496"/>
          </a:xfrm>
          <a:prstGeom prst="rect">
            <a:avLst/>
          </a:prstGeom>
          <a:ln>
            <a:solidFill>
              <a:schemeClr val="tx1"/>
            </a:solidFill>
          </a:ln>
        </p:spPr>
      </p:pic>
      <p:sp>
        <p:nvSpPr>
          <p:cNvPr id="6" name="Rectangle 5">
            <a:extLst>
              <a:ext uri="{FF2B5EF4-FFF2-40B4-BE49-F238E27FC236}">
                <a16:creationId xmlns:a16="http://schemas.microsoft.com/office/drawing/2014/main" id="{C45D8767-21E9-4694-BCE6-0D1B118FD8A0}"/>
              </a:ext>
            </a:extLst>
          </p:cNvPr>
          <p:cNvSpPr/>
          <p:nvPr/>
        </p:nvSpPr>
        <p:spPr>
          <a:xfrm>
            <a:off x="666968" y="4355722"/>
            <a:ext cx="3174267" cy="338554"/>
          </a:xfrm>
          <a:prstGeom prst="rect">
            <a:avLst/>
          </a:prstGeom>
        </p:spPr>
        <p:txBody>
          <a:bodyPr wrap="none">
            <a:spAutoFit/>
          </a:bodyPr>
          <a:lstStyle/>
          <a:p>
            <a:r>
              <a:rPr lang="en-US" sz="1600" b="1" dirty="0">
                <a:latin typeface="Times New Roman" panose="02020603050405020304" pitchFamily="18" charset="0"/>
                <a:ea typeface="Times New Roman" panose="02020603050405020304" pitchFamily="18" charset="0"/>
              </a:rPr>
              <a:t>Giao diện nhập thông tin môn học</a:t>
            </a:r>
            <a:endParaRPr lang="vi-VN" sz="1600" b="1" dirty="0"/>
          </a:p>
        </p:txBody>
      </p:sp>
    </p:spTree>
    <p:extLst>
      <p:ext uri="{BB962C8B-B14F-4D97-AF65-F5344CB8AC3E}">
        <p14:creationId xmlns:p14="http://schemas.microsoft.com/office/powerpoint/2010/main" val="410707630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4075510" y="4804946"/>
            <a:ext cx="3443571" cy="338554"/>
          </a:xfrm>
          <a:prstGeom prst="rect">
            <a:avLst/>
          </a:prstGeom>
        </p:spPr>
        <p:txBody>
          <a:bodyPr wrap="none">
            <a:spAutoFit/>
          </a:bodyPr>
          <a:lstStyle/>
          <a:p>
            <a:r>
              <a:rPr lang="en-US" sz="1600" b="1" dirty="0">
                <a:latin typeface="Times New Roman" panose="02020603050405020304" pitchFamily="18" charset="0"/>
                <a:ea typeface="Times New Roman" panose="02020603050405020304" pitchFamily="18" charset="0"/>
              </a:rPr>
              <a:t>Giao diện tổng kết đánh giá sinh viên</a:t>
            </a:r>
            <a:endParaRPr lang="vi-VN" sz="1600" b="1" dirty="0"/>
          </a:p>
        </p:txBody>
      </p:sp>
      <p:sp>
        <p:nvSpPr>
          <p:cNvPr id="7" name="Rectangle 6"/>
          <p:cNvSpPr/>
          <p:nvPr/>
        </p:nvSpPr>
        <p:spPr>
          <a:xfrm>
            <a:off x="437465" y="1764776"/>
            <a:ext cx="1653605" cy="1754326"/>
          </a:xfrm>
          <a:prstGeom prst="rect">
            <a:avLst/>
          </a:prstGeom>
        </p:spPr>
        <p:txBody>
          <a:bodyPr wrap="square">
            <a:spAutoFit/>
          </a:bodyPr>
          <a:lstStyle/>
          <a:p>
            <a:r>
              <a:rPr lang="en-US" sz="1800" dirty="0">
                <a:latin typeface="Times New Roman" panose="02020603050405020304" pitchFamily="18" charset="0"/>
                <a:ea typeface="Times New Roman" panose="02020603050405020304" pitchFamily="18" charset="0"/>
              </a:rPr>
              <a:t>Giao diện tổng kết đánh giá sinh viên sẽ hiển thị điểm trung bình của sinh viên.</a:t>
            </a:r>
            <a:endParaRPr lang="vi-VN" sz="1800" dirty="0"/>
          </a:p>
        </p:txBody>
      </p:sp>
      <p:pic>
        <p:nvPicPr>
          <p:cNvPr id="4" name="Picture 3"/>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2542733" y="0"/>
            <a:ext cx="6509124" cy="4729882"/>
          </a:xfrm>
          <a:prstGeom prst="rect">
            <a:avLst/>
          </a:prstGeom>
          <a:ln>
            <a:solidFill>
              <a:schemeClr val="tx1">
                <a:lumMod val="50000"/>
              </a:schemeClr>
            </a:solidFill>
          </a:ln>
        </p:spPr>
      </p:pic>
    </p:spTree>
    <p:extLst>
      <p:ext uri="{BB962C8B-B14F-4D97-AF65-F5344CB8AC3E}">
        <p14:creationId xmlns:p14="http://schemas.microsoft.com/office/powerpoint/2010/main" val="1460615940"/>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a:extLst>
              <a:ext uri="{FF2B5EF4-FFF2-40B4-BE49-F238E27FC236}">
                <a16:creationId xmlns:a16="http://schemas.microsoft.com/office/drawing/2014/main" id="{46B48E6A-65FF-E516-1F5D-9D8422866AE2}"/>
              </a:ext>
            </a:extLst>
          </p:cNvPr>
          <p:cNvSpPr/>
          <p:nvPr/>
        </p:nvSpPr>
        <p:spPr>
          <a:xfrm>
            <a:off x="0" y="0"/>
            <a:ext cx="9144000" cy="771181"/>
          </a:xfrm>
          <a:prstGeom prst="rect">
            <a:avLst/>
          </a:prstGeom>
          <a:gradFill flip="none" rotWithShape="1">
            <a:gsLst>
              <a:gs pos="0">
                <a:schemeClr val="accent2">
                  <a:lumMod val="75000"/>
                  <a:shade val="30000"/>
                  <a:satMod val="115000"/>
                </a:schemeClr>
              </a:gs>
              <a:gs pos="50000">
                <a:schemeClr val="accent2">
                  <a:lumMod val="75000"/>
                  <a:shade val="67500"/>
                  <a:satMod val="115000"/>
                </a:schemeClr>
              </a:gs>
              <a:gs pos="100000">
                <a:schemeClr val="accent2">
                  <a:lumMod val="75000"/>
                  <a:shade val="100000"/>
                  <a:satMod val="115000"/>
                </a:schemeClr>
              </a:gs>
            </a:gsLst>
            <a:path path="circle">
              <a:fillToRect l="50000" t="50000" r="50000" b="50000"/>
            </a:path>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8" name="TextBox 7">
            <a:extLst>
              <a:ext uri="{FF2B5EF4-FFF2-40B4-BE49-F238E27FC236}">
                <a16:creationId xmlns:a16="http://schemas.microsoft.com/office/drawing/2014/main" id="{93CC5E19-3CF0-85CC-8A86-083DF7AC8433}"/>
              </a:ext>
            </a:extLst>
          </p:cNvPr>
          <p:cNvSpPr txBox="1"/>
          <p:nvPr/>
        </p:nvSpPr>
        <p:spPr>
          <a:xfrm>
            <a:off x="1266940" y="123980"/>
            <a:ext cx="6830458" cy="523220"/>
          </a:xfrm>
          <a:prstGeom prst="rect">
            <a:avLst/>
          </a:prstGeom>
          <a:noFill/>
        </p:spPr>
        <p:txBody>
          <a:bodyPr wrap="square" rtlCol="0">
            <a:spAutoFit/>
          </a:bodyPr>
          <a:lstStyle/>
          <a:p>
            <a:pPr algn="ctr"/>
            <a:r>
              <a:rPr lang="en-US" sz="2800" b="1" dirty="0">
                <a:solidFill>
                  <a:schemeClr val="bg1">
                    <a:lumMod val="95000"/>
                  </a:schemeClr>
                </a:solidFill>
                <a:effectLst>
                  <a:outerShdw blurRad="38100" dist="38100" dir="2700000" algn="tl">
                    <a:srgbClr val="000000">
                      <a:alpha val="43137"/>
                    </a:srgbClr>
                  </a:outerShdw>
                </a:effectLst>
              </a:rPr>
              <a:t>VIDEO DEMO SẢN PHẨM</a:t>
            </a:r>
          </a:p>
        </p:txBody>
      </p:sp>
      <p:pic>
        <p:nvPicPr>
          <p:cNvPr id="4" name="demosanpam">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0" y="771179"/>
            <a:ext cx="9144000" cy="4438105"/>
          </a:xfrm>
          <a:prstGeom prst="rect">
            <a:avLst/>
          </a:prstGeom>
        </p:spPr>
      </p:pic>
    </p:spTree>
    <p:extLst>
      <p:ext uri="{BB962C8B-B14F-4D97-AF65-F5344CB8AC3E}">
        <p14:creationId xmlns:p14="http://schemas.microsoft.com/office/powerpoint/2010/main" val="2103845290"/>
      </p:ext>
    </p:extLst>
  </p:cSld>
  <p:clrMapOvr>
    <a:masterClrMapping/>
  </p:clrMapOvr>
  <p:transition spd="slow">
    <p:wip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grpId="0" nodeType="with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seq concurrent="1" nextAc="seek">
              <p:cTn id="8" restart="whenNotActive" fill="hold" evtFilter="cancelBubble" nodeType="interactiveSeq">
                <p:stCondLst>
                  <p:cond evt="onClick" delay="0">
                    <p:tgtEl>
                      <p:spTgt spid="4"/>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4"/>
                                        </p:tgtEl>
                                      </p:cBhvr>
                                    </p:cmd>
                                  </p:childTnLst>
                                </p:cTn>
                              </p:par>
                            </p:childTnLst>
                          </p:cTn>
                        </p:par>
                      </p:childTnLst>
                    </p:cTn>
                  </p:par>
                </p:childTnLst>
              </p:cTn>
              <p:nextCondLst>
                <p:cond evt="onClick" delay="0">
                  <p:tgtEl>
                    <p:spTgt spid="4"/>
                  </p:tgtEl>
                </p:cond>
              </p:nextCondLst>
            </p:seq>
            <p:video>
              <p:cMediaNode vol="80000">
                <p:cTn id="13" fill="hold" display="0">
                  <p:stCondLst>
                    <p:cond delay="indefinite"/>
                  </p:stCondLst>
                </p:cTn>
                <p:tgtEl>
                  <p:spTgt spid="4"/>
                </p:tgtEl>
              </p:cMediaNode>
            </p:video>
          </p:childTnLst>
        </p:cTn>
      </p:par>
    </p:tnLst>
    <p:bldLst>
      <p:bldP spid="8" grpId="0"/>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Pentagon 4"/>
          <p:cNvSpPr/>
          <p:nvPr/>
        </p:nvSpPr>
        <p:spPr>
          <a:xfrm>
            <a:off x="1" y="0"/>
            <a:ext cx="2992582" cy="991524"/>
          </a:xfrm>
          <a:prstGeom prst="homePlat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Pentagon 5"/>
          <p:cNvSpPr/>
          <p:nvPr/>
        </p:nvSpPr>
        <p:spPr>
          <a:xfrm rot="10800000">
            <a:off x="6151418" y="-1"/>
            <a:ext cx="2992582" cy="991524"/>
          </a:xfrm>
          <a:prstGeom prst="homePlate">
            <a:avLst/>
          </a:prstGeom>
          <a:solidFill>
            <a:schemeClr val="accent2">
              <a:lumMod val="40000"/>
              <a:lumOff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52892" y="258663"/>
            <a:ext cx="8879840" cy="627384"/>
          </a:xfrm>
        </p:spPr>
        <p:txBody>
          <a:bodyPr/>
          <a:lstStyle/>
          <a:p>
            <a:pPr algn="r"/>
            <a:r>
              <a:rPr lang="en-US" sz="2800" b="1">
                <a:latin typeface="Fira Sans Extra Condensed SemiBold" panose="020B0604020202020204" charset="0"/>
                <a:cs typeface="Times New Roman" panose="02020603050405020304" pitchFamily="18" charset="0"/>
              </a:rPr>
              <a:t>4. </a:t>
            </a:r>
            <a:r>
              <a:rPr lang="en-US" sz="2800" b="1">
                <a:latin typeface="Fira Sans Extra Condensed SemiBold" panose="020B0604020202020204" charset="0"/>
              </a:rPr>
              <a:t>KẾT </a:t>
            </a:r>
            <a:r>
              <a:rPr lang="en-US" sz="2800" b="1" dirty="0">
                <a:latin typeface="Fira Sans Extra Condensed SemiBold" panose="020B0604020202020204" charset="0"/>
              </a:rPr>
              <a:t>LUẬN VÀ HƯỚNG PHÁT TRIỂN</a:t>
            </a:r>
            <a:br>
              <a:rPr lang="vi-VN" sz="2800" dirty="0">
                <a:latin typeface="Fira Sans Extra Condensed SemiBold" panose="020B0604020202020204" charset="0"/>
                <a:cs typeface="Times New Roman" panose="02020603050405020304" pitchFamily="18" charset="0"/>
              </a:rPr>
            </a:br>
            <a:endParaRPr lang="vi-VN" sz="2800" dirty="0">
              <a:latin typeface="Fira Sans Extra Condensed SemiBold" panose="020B0604020202020204" charset="0"/>
              <a:cs typeface="Times New Roman" panose="02020603050405020304" pitchFamily="18" charset="0"/>
            </a:endParaRPr>
          </a:p>
        </p:txBody>
      </p:sp>
      <p:sp>
        <p:nvSpPr>
          <p:cNvPr id="8" name="Rectangle 7"/>
          <p:cNvSpPr/>
          <p:nvPr/>
        </p:nvSpPr>
        <p:spPr>
          <a:xfrm>
            <a:off x="377285" y="1113120"/>
            <a:ext cx="8389430" cy="3693319"/>
          </a:xfrm>
          <a:prstGeom prst="rect">
            <a:avLst/>
          </a:prstGeom>
        </p:spPr>
        <p:txBody>
          <a:bodyPr wrap="square">
            <a:spAutoFit/>
          </a:bodyPr>
          <a:lstStyle/>
          <a:p>
            <a:pPr algn="just"/>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Kết</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luận</a:t>
            </a:r>
            <a:endParaRPr lang="vi-VN"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Trong quá trình thực hiện đề tài trên em đã gặp không ít khó khăn do hạn chế về thời gian và kinh nghiệm bản thân, nhưng được sự hướng dẫn của cô Lương Thị Bích Phượng bài nghiên cứu khoa học của chúng em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đã</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err="1">
                <a:latin typeface="Times New Roman" panose="02020603050405020304" pitchFamily="18" charset="0"/>
                <a:ea typeface="Times New Roman" panose="02020603050405020304" pitchFamily="18" charset="0"/>
                <a:cs typeface="Times New Roman" panose="02020603050405020304" pitchFamily="18" charset="0"/>
              </a:rPr>
              <a:t>đạt</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 được những kết quả sau:</a:t>
            </a:r>
            <a:endParaRPr lang="vi-VN"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ea typeface="Times New Roman" panose="02020603050405020304" pitchFamily="18" charset="0"/>
                <a:cs typeface="Times New Roman" panose="02020603050405020304" pitchFamily="18" charset="0"/>
              </a:rPr>
              <a:t> + Về kỹ thuật: nhóm em đã học và củng cố thêm được các kiến thức về mảng lập trình, phân tích, thiết kế hệ thống và trình bày giải quyết vấn đề </a:t>
            </a:r>
            <a:endParaRPr lang="vi-VN"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ea typeface="Times New Roman" panose="02020603050405020304" pitchFamily="18" charset="0"/>
                <a:cs typeface="Times New Roman" panose="02020603050405020304" pitchFamily="18" charset="0"/>
              </a:rPr>
              <a:t>+ Về hệ thống: hệ thống đã cơ bản thể hiện được những gì nhóm nghiên cứu về công nghệ java và phát triển ứng dụng quản lý điểm sinh viên công nghệ thông tin trường đại học Kiến Trúc</a:t>
            </a:r>
            <a:endParaRPr lang="vi-VN"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b="1" dirty="0" err="1">
                <a:latin typeface="Times New Roman" panose="02020603050405020304" pitchFamily="18" charset="0"/>
                <a:ea typeface="Times New Roman" panose="02020603050405020304" pitchFamily="18" charset="0"/>
                <a:cs typeface="Times New Roman" panose="02020603050405020304" pitchFamily="18" charset="0"/>
              </a:rPr>
              <a:t>Hướng</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phát triển</a:t>
            </a:r>
            <a:endParaRPr lang="vi-VN"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ea typeface="Times New Roman" panose="02020603050405020304" pitchFamily="18" charset="0"/>
                <a:cs typeface="Times New Roman" panose="02020603050405020304" pitchFamily="18" charset="0"/>
              </a:rPr>
              <a:t>-</a:t>
            </a:r>
            <a:r>
              <a:rPr lang="en-US" sz="1800" b="1" dirty="0">
                <a:latin typeface="Times New Roman" panose="02020603050405020304" pitchFamily="18" charset="0"/>
                <a:ea typeface="Times New Roman" panose="02020603050405020304" pitchFamily="18" charset="0"/>
                <a:cs typeface="Times New Roman" panose="02020603050405020304" pitchFamily="18" charset="0"/>
              </a:rPr>
              <a:t> </a:t>
            </a:r>
            <a:r>
              <a:rPr lang="en-US" sz="1800" dirty="0">
                <a:latin typeface="Times New Roman" panose="02020603050405020304" pitchFamily="18" charset="0"/>
                <a:ea typeface="Times New Roman" panose="02020603050405020304" pitchFamily="18" charset="0"/>
                <a:cs typeface="Times New Roman" panose="02020603050405020304" pitchFamily="18" charset="0"/>
              </a:rPr>
              <a:t>Phát triển tiếp về tính điểm rèn luyện</a:t>
            </a:r>
            <a:endParaRPr lang="vi-VN"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ea typeface="Times New Roman" panose="02020603050405020304" pitchFamily="18" charset="0"/>
                <a:cs typeface="Times New Roman" panose="02020603050405020304" pitchFamily="18" charset="0"/>
              </a:rPr>
              <a:t>- Phát triển về tính điểm khen thưởng</a:t>
            </a:r>
            <a:endParaRPr lang="vi-VN" sz="1800" dirty="0">
              <a:latin typeface="Times New Roman" panose="02020603050405020304" pitchFamily="18" charset="0"/>
              <a:ea typeface="Times New Roman" panose="02020603050405020304" pitchFamily="18" charset="0"/>
              <a:cs typeface="Times New Roman" panose="02020603050405020304" pitchFamily="18" charset="0"/>
            </a:endParaRPr>
          </a:p>
          <a:p>
            <a:pPr algn="just"/>
            <a:r>
              <a:rPr lang="en-US" sz="1800" dirty="0">
                <a:latin typeface="Times New Roman" panose="02020603050405020304" pitchFamily="18" charset="0"/>
                <a:ea typeface="Times New Roman" panose="02020603050405020304" pitchFamily="18" charset="0"/>
                <a:cs typeface="Times New Roman" panose="02020603050405020304" pitchFamily="18" charset="0"/>
              </a:rPr>
              <a:t>- Phát triển thêm về chức năng xuất execl</a:t>
            </a:r>
            <a:endParaRPr lang="vi-VN" sz="1800" dirty="0">
              <a:effectLst/>
              <a:latin typeface="Times New Roman" panose="02020603050405020304" pitchFamily="18" charset="0"/>
              <a:ea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85173415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anim calcmode="lin" valueType="num">
                                      <p:cBhvr additive="base">
                                        <p:cTn id="7" dur="500" fill="hold"/>
                                        <p:tgtEl>
                                          <p:spTgt spid="8">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8">
                                            <p:txEl>
                                              <p:pRg st="0" end="0"/>
                                            </p:txEl>
                                          </p:spTgt>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8">
                                            <p:txEl>
                                              <p:pRg st="1" end="1"/>
                                            </p:txEl>
                                          </p:spTgt>
                                        </p:tgtEl>
                                        <p:attrNameLst>
                                          <p:attrName>style.visibility</p:attrName>
                                        </p:attrNameLst>
                                      </p:cBhvr>
                                      <p:to>
                                        <p:strVal val="visible"/>
                                      </p:to>
                                    </p:set>
                                    <p:anim calcmode="lin" valueType="num">
                                      <p:cBhvr additive="base">
                                        <p:cTn id="11" dur="500" fill="hold"/>
                                        <p:tgtEl>
                                          <p:spTgt spid="8">
                                            <p:txEl>
                                              <p:pRg st="1" end="1"/>
                                            </p:txEl>
                                          </p:spTgt>
                                        </p:tgtEl>
                                        <p:attrNameLst>
                                          <p:attrName>ppt_x</p:attrName>
                                        </p:attrNameLst>
                                      </p:cBhvr>
                                      <p:tavLst>
                                        <p:tav tm="0">
                                          <p:val>
                                            <p:strVal val="#ppt_x"/>
                                          </p:val>
                                        </p:tav>
                                        <p:tav tm="100000">
                                          <p:val>
                                            <p:strVal val="#ppt_x"/>
                                          </p:val>
                                        </p:tav>
                                      </p:tavLst>
                                    </p:anim>
                                    <p:anim calcmode="lin" valueType="num">
                                      <p:cBhvr additive="base">
                                        <p:cTn id="12" dur="500" fill="hold"/>
                                        <p:tgtEl>
                                          <p:spTgt spid="8">
                                            <p:txEl>
                                              <p:pRg st="1" end="1"/>
                                            </p:txEl>
                                          </p:spTgt>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xEl>
                                              <p:pRg st="2" end="2"/>
                                            </p:txEl>
                                          </p:spTgt>
                                        </p:tgtEl>
                                        <p:attrNameLst>
                                          <p:attrName>style.visibility</p:attrName>
                                        </p:attrNameLst>
                                      </p:cBhvr>
                                      <p:to>
                                        <p:strVal val="visible"/>
                                      </p:to>
                                    </p:set>
                                    <p:anim calcmode="lin" valueType="num">
                                      <p:cBhvr additive="base">
                                        <p:cTn id="15" dur="500" fill="hold"/>
                                        <p:tgtEl>
                                          <p:spTgt spid="8">
                                            <p:txEl>
                                              <p:pRg st="2" end="2"/>
                                            </p:txEl>
                                          </p:spTgt>
                                        </p:tgtEl>
                                        <p:attrNameLst>
                                          <p:attrName>ppt_x</p:attrName>
                                        </p:attrNameLst>
                                      </p:cBhvr>
                                      <p:tavLst>
                                        <p:tav tm="0">
                                          <p:val>
                                            <p:strVal val="#ppt_x"/>
                                          </p:val>
                                        </p:tav>
                                        <p:tav tm="100000">
                                          <p:val>
                                            <p:strVal val="#ppt_x"/>
                                          </p:val>
                                        </p:tav>
                                      </p:tavLst>
                                    </p:anim>
                                    <p:anim calcmode="lin" valueType="num">
                                      <p:cBhvr additive="base">
                                        <p:cTn id="16" dur="500" fill="hold"/>
                                        <p:tgtEl>
                                          <p:spTgt spid="8">
                                            <p:txEl>
                                              <p:pRg st="2" end="2"/>
                                            </p:txEl>
                                          </p:spTgt>
                                        </p:tgtEl>
                                        <p:attrNameLst>
                                          <p:attrName>ppt_y</p:attrName>
                                        </p:attrNameLst>
                                      </p:cBhvr>
                                      <p:tavLst>
                                        <p:tav tm="0">
                                          <p:val>
                                            <p:strVal val="1+#ppt_h/2"/>
                                          </p:val>
                                        </p:tav>
                                        <p:tav tm="100000">
                                          <p:val>
                                            <p:strVal val="#ppt_y"/>
                                          </p:val>
                                        </p:tav>
                                      </p:tavLst>
                                    </p:anim>
                                  </p:childTnLst>
                                </p:cTn>
                              </p:par>
                              <p:par>
                                <p:cTn id="17" presetID="2" presetClass="entr" presetSubtype="4" fill="hold" nodeType="withEffect">
                                  <p:stCondLst>
                                    <p:cond delay="0"/>
                                  </p:stCondLst>
                                  <p:childTnLst>
                                    <p:set>
                                      <p:cBhvr>
                                        <p:cTn id="18" dur="1" fill="hold">
                                          <p:stCondLst>
                                            <p:cond delay="0"/>
                                          </p:stCondLst>
                                        </p:cTn>
                                        <p:tgtEl>
                                          <p:spTgt spid="8">
                                            <p:txEl>
                                              <p:pRg st="3" end="3"/>
                                            </p:txEl>
                                          </p:spTgt>
                                        </p:tgtEl>
                                        <p:attrNameLst>
                                          <p:attrName>style.visibility</p:attrName>
                                        </p:attrNameLst>
                                      </p:cBhvr>
                                      <p:to>
                                        <p:strVal val="visible"/>
                                      </p:to>
                                    </p:set>
                                    <p:anim calcmode="lin" valueType="num">
                                      <p:cBhvr additive="base">
                                        <p:cTn id="19" dur="500" fill="hold"/>
                                        <p:tgtEl>
                                          <p:spTgt spid="8">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8">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8">
                                            <p:txEl>
                                              <p:pRg st="4" end="4"/>
                                            </p:txEl>
                                          </p:spTgt>
                                        </p:tgtEl>
                                        <p:attrNameLst>
                                          <p:attrName>style.visibility</p:attrName>
                                        </p:attrNameLst>
                                      </p:cBhvr>
                                      <p:to>
                                        <p:strVal val="visible"/>
                                      </p:to>
                                    </p:set>
                                    <p:anim calcmode="lin" valueType="num">
                                      <p:cBhvr additive="base">
                                        <p:cTn id="25" dur="500" fill="hold"/>
                                        <p:tgtEl>
                                          <p:spTgt spid="8">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8">
                                            <p:txEl>
                                              <p:pRg st="4" end="4"/>
                                            </p:txEl>
                                          </p:spTgt>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8">
                                            <p:txEl>
                                              <p:pRg st="5" end="5"/>
                                            </p:txEl>
                                          </p:spTgt>
                                        </p:tgtEl>
                                        <p:attrNameLst>
                                          <p:attrName>style.visibility</p:attrName>
                                        </p:attrNameLst>
                                      </p:cBhvr>
                                      <p:to>
                                        <p:strVal val="visible"/>
                                      </p:to>
                                    </p:set>
                                    <p:anim calcmode="lin" valueType="num">
                                      <p:cBhvr additive="base">
                                        <p:cTn id="29" dur="500" fill="hold"/>
                                        <p:tgtEl>
                                          <p:spTgt spid="8">
                                            <p:txEl>
                                              <p:pRg st="5" end="5"/>
                                            </p:txEl>
                                          </p:spTgt>
                                        </p:tgtEl>
                                        <p:attrNameLst>
                                          <p:attrName>ppt_x</p:attrName>
                                        </p:attrNameLst>
                                      </p:cBhvr>
                                      <p:tavLst>
                                        <p:tav tm="0">
                                          <p:val>
                                            <p:strVal val="#ppt_x"/>
                                          </p:val>
                                        </p:tav>
                                        <p:tav tm="100000">
                                          <p:val>
                                            <p:strVal val="#ppt_x"/>
                                          </p:val>
                                        </p:tav>
                                      </p:tavLst>
                                    </p:anim>
                                    <p:anim calcmode="lin" valueType="num">
                                      <p:cBhvr additive="base">
                                        <p:cTn id="30" dur="500" fill="hold"/>
                                        <p:tgtEl>
                                          <p:spTgt spid="8">
                                            <p:txEl>
                                              <p:pRg st="5" end="5"/>
                                            </p:txEl>
                                          </p:spTgt>
                                        </p:tgtEl>
                                        <p:attrNameLst>
                                          <p:attrName>ppt_y</p:attrName>
                                        </p:attrNameLst>
                                      </p:cBhvr>
                                      <p:tavLst>
                                        <p:tav tm="0">
                                          <p:val>
                                            <p:strVal val="1+#ppt_h/2"/>
                                          </p:val>
                                        </p:tav>
                                        <p:tav tm="100000">
                                          <p:val>
                                            <p:strVal val="#ppt_y"/>
                                          </p:val>
                                        </p:tav>
                                      </p:tavLst>
                                    </p:anim>
                                  </p:childTnLst>
                                </p:cTn>
                              </p:par>
                              <p:par>
                                <p:cTn id="31" presetID="2" presetClass="entr" presetSubtype="4" fill="hold" nodeType="withEffect">
                                  <p:stCondLst>
                                    <p:cond delay="0"/>
                                  </p:stCondLst>
                                  <p:childTnLst>
                                    <p:set>
                                      <p:cBhvr>
                                        <p:cTn id="32" dur="1" fill="hold">
                                          <p:stCondLst>
                                            <p:cond delay="0"/>
                                          </p:stCondLst>
                                        </p:cTn>
                                        <p:tgtEl>
                                          <p:spTgt spid="8">
                                            <p:txEl>
                                              <p:pRg st="6" end="6"/>
                                            </p:txEl>
                                          </p:spTgt>
                                        </p:tgtEl>
                                        <p:attrNameLst>
                                          <p:attrName>style.visibility</p:attrName>
                                        </p:attrNameLst>
                                      </p:cBhvr>
                                      <p:to>
                                        <p:strVal val="visible"/>
                                      </p:to>
                                    </p:set>
                                    <p:anim calcmode="lin" valueType="num">
                                      <p:cBhvr additive="base">
                                        <p:cTn id="33" dur="500" fill="hold"/>
                                        <p:tgtEl>
                                          <p:spTgt spid="8">
                                            <p:txEl>
                                              <p:pRg st="6" end="6"/>
                                            </p:txEl>
                                          </p:spTgt>
                                        </p:tgtEl>
                                        <p:attrNameLst>
                                          <p:attrName>ppt_x</p:attrName>
                                        </p:attrNameLst>
                                      </p:cBhvr>
                                      <p:tavLst>
                                        <p:tav tm="0">
                                          <p:val>
                                            <p:strVal val="#ppt_x"/>
                                          </p:val>
                                        </p:tav>
                                        <p:tav tm="100000">
                                          <p:val>
                                            <p:strVal val="#ppt_x"/>
                                          </p:val>
                                        </p:tav>
                                      </p:tavLst>
                                    </p:anim>
                                    <p:anim calcmode="lin" valueType="num">
                                      <p:cBhvr additive="base">
                                        <p:cTn id="34" dur="500" fill="hold"/>
                                        <p:tgtEl>
                                          <p:spTgt spid="8">
                                            <p:txEl>
                                              <p:pRg st="6" end="6"/>
                                            </p:txEl>
                                          </p:spTgt>
                                        </p:tgtEl>
                                        <p:attrNameLst>
                                          <p:attrName>ppt_y</p:attrName>
                                        </p:attrNameLst>
                                      </p:cBhvr>
                                      <p:tavLst>
                                        <p:tav tm="0">
                                          <p:val>
                                            <p:strVal val="1+#ppt_h/2"/>
                                          </p:val>
                                        </p:tav>
                                        <p:tav tm="100000">
                                          <p:val>
                                            <p:strVal val="#ppt_y"/>
                                          </p:val>
                                        </p:tav>
                                      </p:tavLst>
                                    </p:anim>
                                  </p:childTnLst>
                                </p:cTn>
                              </p:par>
                              <p:par>
                                <p:cTn id="35" presetID="2" presetClass="entr" presetSubtype="4" fill="hold" nodeType="withEffect">
                                  <p:stCondLst>
                                    <p:cond delay="0"/>
                                  </p:stCondLst>
                                  <p:childTnLst>
                                    <p:set>
                                      <p:cBhvr>
                                        <p:cTn id="36" dur="1" fill="hold">
                                          <p:stCondLst>
                                            <p:cond delay="0"/>
                                          </p:stCondLst>
                                        </p:cTn>
                                        <p:tgtEl>
                                          <p:spTgt spid="8">
                                            <p:txEl>
                                              <p:pRg st="7" end="7"/>
                                            </p:txEl>
                                          </p:spTgt>
                                        </p:tgtEl>
                                        <p:attrNameLst>
                                          <p:attrName>style.visibility</p:attrName>
                                        </p:attrNameLst>
                                      </p:cBhvr>
                                      <p:to>
                                        <p:strVal val="visible"/>
                                      </p:to>
                                    </p:set>
                                    <p:anim calcmode="lin" valueType="num">
                                      <p:cBhvr additive="base">
                                        <p:cTn id="37" dur="500" fill="hold"/>
                                        <p:tgtEl>
                                          <p:spTgt spid="8">
                                            <p:txEl>
                                              <p:pRg st="7" end="7"/>
                                            </p:txEl>
                                          </p:spTgt>
                                        </p:tgtEl>
                                        <p:attrNameLst>
                                          <p:attrName>ppt_x</p:attrName>
                                        </p:attrNameLst>
                                      </p:cBhvr>
                                      <p:tavLst>
                                        <p:tav tm="0">
                                          <p:val>
                                            <p:strVal val="#ppt_x"/>
                                          </p:val>
                                        </p:tav>
                                        <p:tav tm="100000">
                                          <p:val>
                                            <p:strVal val="#ppt_x"/>
                                          </p:val>
                                        </p:tav>
                                      </p:tavLst>
                                    </p:anim>
                                    <p:anim calcmode="lin" valueType="num">
                                      <p:cBhvr additive="base">
                                        <p:cTn id="38" dur="500" fill="hold"/>
                                        <p:tgtEl>
                                          <p:spTgt spid="8">
                                            <p:txEl>
                                              <p:pRg st="7" end="7"/>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a:extLst>
              <a:ext uri="{FF2B5EF4-FFF2-40B4-BE49-F238E27FC236}">
                <a16:creationId xmlns:a16="http://schemas.microsoft.com/office/drawing/2014/main" id="{EEB5B1DF-FA41-40C1-928F-2B9009F51DCA}"/>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0"/>
            <a:ext cx="9144000" cy="5143500"/>
          </a:xfrm>
          <a:prstGeom prst="rect">
            <a:avLst/>
          </a:prstGeom>
        </p:spPr>
      </p:pic>
    </p:spTree>
    <p:extLst>
      <p:ext uri="{BB962C8B-B14F-4D97-AF65-F5344CB8AC3E}">
        <p14:creationId xmlns:p14="http://schemas.microsoft.com/office/powerpoint/2010/main" val="15707384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barn(inVertical)">
                                      <p:cBhvr>
                                        <p:cTn id="7"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093962F8-4C01-4361-B7AF-7C7AB84816CF}"/>
              </a:ext>
            </a:extLst>
          </p:cNvPr>
          <p:cNvSpPr txBox="1"/>
          <p:nvPr/>
        </p:nvSpPr>
        <p:spPr>
          <a:xfrm>
            <a:off x="1889048" y="557667"/>
            <a:ext cx="5365903" cy="646331"/>
          </a:xfrm>
          <a:prstGeom prst="rect">
            <a:avLst/>
          </a:prstGeom>
          <a:solidFill>
            <a:schemeClr val="tx2"/>
          </a:solidFill>
        </p:spPr>
        <p:txBody>
          <a:bodyPr wrap="square" rtlCol="0">
            <a:spAutoFit/>
          </a:bodyPr>
          <a:lstStyle/>
          <a:p>
            <a:r>
              <a:rPr lang="en-US" sz="3600" b="1" spc="300" dirty="0">
                <a:solidFill>
                  <a:schemeClr val="tx1"/>
                </a:solidFill>
                <a:latin typeface="Times New Roman" panose="02020603050405020304" pitchFamily="18" charset="0"/>
                <a:cs typeface="Times New Roman" panose="02020603050405020304" pitchFamily="18" charset="0"/>
              </a:rPr>
              <a:t>NỘI DUNG BÁO CÁO</a:t>
            </a:r>
            <a:endParaRPr lang="vi-VN" sz="3600" b="1" spc="300" dirty="0">
              <a:solidFill>
                <a:schemeClr val="tx1"/>
              </a:solidFill>
              <a:latin typeface="Times New Roman" panose="02020603050405020304" pitchFamily="18" charset="0"/>
              <a:cs typeface="Times New Roman" panose="02020603050405020304" pitchFamily="18" charset="0"/>
            </a:endParaRPr>
          </a:p>
        </p:txBody>
      </p:sp>
      <p:sp>
        <p:nvSpPr>
          <p:cNvPr id="6" name="TextBox 5">
            <a:extLst>
              <a:ext uri="{FF2B5EF4-FFF2-40B4-BE49-F238E27FC236}">
                <a16:creationId xmlns:a16="http://schemas.microsoft.com/office/drawing/2014/main" id="{3CB6E235-1680-4D04-912B-B4879352A272}"/>
              </a:ext>
            </a:extLst>
          </p:cNvPr>
          <p:cNvSpPr txBox="1"/>
          <p:nvPr/>
        </p:nvSpPr>
        <p:spPr>
          <a:xfrm>
            <a:off x="1323191" y="1697542"/>
            <a:ext cx="7374269" cy="2241960"/>
          </a:xfrm>
          <a:prstGeom prst="rect">
            <a:avLst/>
          </a:prstGeom>
          <a:noFill/>
        </p:spPr>
        <p:txBody>
          <a:bodyPr wrap="square" rtlCol="0">
            <a:spAutoFit/>
          </a:bodyPr>
          <a:lstStyle/>
          <a:p>
            <a:pPr marL="342900" indent="-342900">
              <a:lnSpc>
                <a:spcPct val="150000"/>
              </a:lnSpc>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Tổng quan về đề tài</a:t>
            </a:r>
          </a:p>
          <a:p>
            <a:pPr marL="342900" indent="-342900">
              <a:lnSpc>
                <a:spcPct val="150000"/>
              </a:lnSpc>
              <a:buFont typeface="+mj-lt"/>
              <a:buAutoNum type="arabicPeriod"/>
            </a:pPr>
            <a:r>
              <a:rPr lang="en-US" sz="2400" dirty="0">
                <a:solidFill>
                  <a:schemeClr val="tx1"/>
                </a:solidFill>
                <a:latin typeface="Times New Roman" panose="02020603050405020304" pitchFamily="18" charset="0"/>
                <a:cs typeface="Times New Roman" panose="02020603050405020304" pitchFamily="18" charset="0"/>
              </a:rPr>
              <a:t>Cơ sở lý thuyết</a:t>
            </a:r>
          </a:p>
          <a:p>
            <a:pPr marL="342900" indent="-342900">
              <a:lnSpc>
                <a:spcPct val="150000"/>
              </a:lnSpc>
              <a:buFont typeface="+mj-lt"/>
              <a:buAutoNum type="arabicPeriod"/>
            </a:pPr>
            <a:r>
              <a:rPr lang="en-US" sz="2400">
                <a:solidFill>
                  <a:schemeClr val="tx1"/>
                </a:solidFill>
                <a:latin typeface="Times New Roman" panose="02020603050405020304" pitchFamily="18" charset="0"/>
                <a:cs typeface="Times New Roman" panose="02020603050405020304" pitchFamily="18" charset="0"/>
              </a:rPr>
              <a:t>Phân tích thiết kế hệ thống và xây dựng chương trình</a:t>
            </a:r>
          </a:p>
          <a:p>
            <a:pPr marL="342900" indent="-342900">
              <a:lnSpc>
                <a:spcPct val="150000"/>
              </a:lnSpc>
              <a:buFont typeface="+mj-lt"/>
              <a:buAutoNum type="arabicPeriod"/>
            </a:pPr>
            <a:r>
              <a:rPr lang="en-US" sz="2400">
                <a:solidFill>
                  <a:schemeClr val="tx1"/>
                </a:solidFill>
                <a:latin typeface="Times New Roman" panose="02020603050405020304" pitchFamily="18" charset="0"/>
                <a:cs typeface="Times New Roman" panose="02020603050405020304" pitchFamily="18" charset="0"/>
              </a:rPr>
              <a:t>Kết </a:t>
            </a:r>
            <a:r>
              <a:rPr lang="en-US" sz="2400" dirty="0">
                <a:solidFill>
                  <a:schemeClr val="tx1"/>
                </a:solidFill>
                <a:latin typeface="Times New Roman" panose="02020603050405020304" pitchFamily="18" charset="0"/>
                <a:cs typeface="Times New Roman" panose="02020603050405020304" pitchFamily="18" charset="0"/>
              </a:rPr>
              <a:t>luận và hướng phát triển</a:t>
            </a:r>
            <a:endParaRPr lang="vi-VN" sz="24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34238947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6">
                                            <p:txEl>
                                              <p:pRg st="0" end="0"/>
                                            </p:txEl>
                                          </p:spTgt>
                                        </p:tgtEl>
                                        <p:attrNameLst>
                                          <p:attrName>style.visibility</p:attrName>
                                        </p:attrNameLst>
                                      </p:cBhvr>
                                      <p:to>
                                        <p:strVal val="visible"/>
                                      </p:to>
                                    </p:set>
                                    <p:anim calcmode="lin" valueType="num">
                                      <p:cBhvr additive="base">
                                        <p:cTn id="7" dur="500" fill="hold"/>
                                        <p:tgtEl>
                                          <p:spTgt spid="6">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6">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anim calcmode="lin" valueType="num">
                                      <p:cBhvr additive="base">
                                        <p:cTn id="13" dur="500" fill="hold"/>
                                        <p:tgtEl>
                                          <p:spTgt spid="6">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6">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anim calcmode="lin" valueType="num">
                                      <p:cBhvr additive="base">
                                        <p:cTn id="19" dur="500" fill="hold"/>
                                        <p:tgtEl>
                                          <p:spTgt spid="6">
                                            <p:txEl>
                                              <p:pRg st="2" end="2"/>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6">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6">
                                            <p:txEl>
                                              <p:pRg st="3" end="3"/>
                                            </p:txEl>
                                          </p:spTgt>
                                        </p:tgtEl>
                                        <p:attrNameLst>
                                          <p:attrName>style.visibility</p:attrName>
                                        </p:attrNameLst>
                                      </p:cBhvr>
                                      <p:to>
                                        <p:strVal val="visible"/>
                                      </p:to>
                                    </p:set>
                                    <p:anim calcmode="lin" valueType="num">
                                      <p:cBhvr additive="base">
                                        <p:cTn id="25" dur="500" fill="hold"/>
                                        <p:tgtEl>
                                          <p:spTgt spid="6">
                                            <p:txEl>
                                              <p:pRg st="3" end="3"/>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6">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bg>
      <p:bgPr>
        <a:gradFill>
          <a:gsLst>
            <a:gs pos="0">
              <a:schemeClr val="dk2"/>
            </a:gs>
            <a:gs pos="100000">
              <a:schemeClr val="lt1"/>
            </a:gs>
          </a:gsLst>
          <a:path path="circle">
            <a:fillToRect l="50000" t="50000" r="50000" b="50000"/>
          </a:path>
          <a:tileRect/>
        </a:gradFill>
        <a:effectLst/>
      </p:bgPr>
    </p:bg>
    <p:spTree>
      <p:nvGrpSpPr>
        <p:cNvPr id="1" name="Shape 572"/>
        <p:cNvGrpSpPr/>
        <p:nvPr/>
      </p:nvGrpSpPr>
      <p:grpSpPr>
        <a:xfrm>
          <a:off x="0" y="0"/>
          <a:ext cx="0" cy="0"/>
          <a:chOff x="0" y="0"/>
          <a:chExt cx="0" cy="0"/>
        </a:xfrm>
      </p:grpSpPr>
      <p:sp>
        <p:nvSpPr>
          <p:cNvPr id="11" name="Rectangle 10">
            <a:extLst>
              <a:ext uri="{FF2B5EF4-FFF2-40B4-BE49-F238E27FC236}">
                <a16:creationId xmlns:a16="http://schemas.microsoft.com/office/drawing/2014/main" id="{5D029B9C-D1A3-416A-8B18-2B25ED8E32DF}"/>
              </a:ext>
            </a:extLst>
          </p:cNvPr>
          <p:cNvSpPr/>
          <p:nvPr/>
        </p:nvSpPr>
        <p:spPr>
          <a:xfrm>
            <a:off x="0" y="0"/>
            <a:ext cx="9144000" cy="623944"/>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6"/>
                </a:solidFill>
                <a:effectLst>
                  <a:outerShdw blurRad="38100" dist="38100" dir="2700000" algn="tl">
                    <a:srgbClr val="000000">
                      <a:alpha val="43137"/>
                    </a:srgbClr>
                  </a:outerShdw>
                </a:effectLst>
              </a:rPr>
              <a:t>1.TỔNG QUAN ĐỀ TÀI</a:t>
            </a:r>
            <a:endParaRPr lang="en-US" sz="2800" dirty="0">
              <a:solidFill>
                <a:schemeClr val="accent6"/>
              </a:solidFill>
            </a:endParaRPr>
          </a:p>
        </p:txBody>
      </p:sp>
      <p:sp>
        <p:nvSpPr>
          <p:cNvPr id="12" name="Rounded Rectangle 65">
            <a:extLst>
              <a:ext uri="{FF2B5EF4-FFF2-40B4-BE49-F238E27FC236}">
                <a16:creationId xmlns:a16="http://schemas.microsoft.com/office/drawing/2014/main" id="{AE5BA0B1-5548-4315-9DD2-AB64741A4EA8}"/>
              </a:ext>
            </a:extLst>
          </p:cNvPr>
          <p:cNvSpPr/>
          <p:nvPr/>
        </p:nvSpPr>
        <p:spPr>
          <a:xfrm>
            <a:off x="1705814" y="1502641"/>
            <a:ext cx="5732371" cy="2767263"/>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285750" indent="-285750" algn="just">
              <a:buFont typeface="Wingdings" panose="05000000000000000000" pitchFamily="2" charset="2"/>
              <a:buChar char="Ø"/>
            </a:pPr>
            <a:r>
              <a:rPr lang="en-US" sz="2000" b="1">
                <a:solidFill>
                  <a:schemeClr val="tx1"/>
                </a:solidFill>
                <a:latin typeface="Times New Roman" panose="02020603050405020304" pitchFamily="18" charset="0"/>
                <a:cs typeface="Times New Roman" panose="02020603050405020304" pitchFamily="18" charset="0"/>
              </a:rPr>
              <a:t>Quản </a:t>
            </a:r>
            <a:r>
              <a:rPr lang="en-US" sz="2000" b="1" dirty="0">
                <a:solidFill>
                  <a:schemeClr val="tx1"/>
                </a:solidFill>
                <a:latin typeface="Times New Roman" panose="02020603050405020304" pitchFamily="18" charset="0"/>
                <a:cs typeface="Times New Roman" panose="02020603050405020304" pitchFamily="18" charset="0"/>
              </a:rPr>
              <a:t>lý sinh viên nhằm hỗ </a:t>
            </a:r>
            <a:r>
              <a:rPr lang="en-US" sz="2000" b="1">
                <a:solidFill>
                  <a:schemeClr val="tx1"/>
                </a:solidFill>
                <a:latin typeface="Times New Roman" panose="02020603050405020304" pitchFamily="18" charset="0"/>
                <a:cs typeface="Times New Roman" panose="02020603050405020304" pitchFamily="18" charset="0"/>
              </a:rPr>
              <a:t>trợ cho </a:t>
            </a:r>
          </a:p>
          <a:p>
            <a:pPr algn="just"/>
            <a:r>
              <a:rPr lang="en-US" sz="2000" b="1">
                <a:solidFill>
                  <a:schemeClr val="tx1"/>
                </a:solidFill>
                <a:latin typeface="Times New Roman" panose="02020603050405020304" pitchFamily="18" charset="0"/>
                <a:cs typeface="Times New Roman" panose="02020603050405020304" pitchFamily="18" charset="0"/>
              </a:rPr>
              <a:t>     công </a:t>
            </a:r>
            <a:r>
              <a:rPr lang="en-US" sz="2000" b="1" dirty="0">
                <a:solidFill>
                  <a:schemeClr val="tx1"/>
                </a:solidFill>
                <a:latin typeface="Times New Roman" panose="02020603050405020304" pitchFamily="18" charset="0"/>
                <a:cs typeface="Times New Roman" panose="02020603050405020304" pitchFamily="18" charset="0"/>
              </a:rPr>
              <a:t>tác quản </a:t>
            </a:r>
            <a:r>
              <a:rPr lang="en-US" sz="2000" b="1">
                <a:solidFill>
                  <a:schemeClr val="tx1"/>
                </a:solidFill>
                <a:latin typeface="Times New Roman" panose="02020603050405020304" pitchFamily="18" charset="0"/>
                <a:cs typeface="Times New Roman" panose="02020603050405020304" pitchFamily="18" charset="0"/>
              </a:rPr>
              <a:t>lý thông tin sinh viên.</a:t>
            </a:r>
            <a:endParaRPr lang="en-US" sz="2000" b="1"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endParaRPr lang="en-US" sz="2000" b="1" dirty="0">
              <a:solidFill>
                <a:schemeClr val="tx1"/>
              </a:solidFill>
              <a:latin typeface="Times New Roman" panose="02020603050405020304" pitchFamily="18" charset="0"/>
              <a:cs typeface="Times New Roman" panose="02020603050405020304" pitchFamily="18" charset="0"/>
            </a:endParaRPr>
          </a:p>
          <a:p>
            <a:pPr marL="285750" indent="-285750" algn="just">
              <a:buFont typeface="Wingdings" panose="05000000000000000000" pitchFamily="2" charset="2"/>
              <a:buChar char="Ø"/>
            </a:pPr>
            <a:r>
              <a:rPr lang="en-US" sz="2000" b="1">
                <a:solidFill>
                  <a:schemeClr val="tx1"/>
                </a:solidFill>
                <a:latin typeface="Times New Roman" panose="02020603050405020304" pitchFamily="18" charset="0"/>
                <a:cs typeface="Times New Roman" panose="02020603050405020304" pitchFamily="18" charset="0"/>
              </a:rPr>
              <a:t>Quản </a:t>
            </a:r>
            <a:r>
              <a:rPr lang="en-US" sz="2000" b="1" dirty="0">
                <a:solidFill>
                  <a:schemeClr val="tx1"/>
                </a:solidFill>
                <a:latin typeface="Times New Roman" panose="02020603050405020304" pitchFamily="18" charset="0"/>
                <a:cs typeface="Times New Roman" panose="02020603050405020304" pitchFamily="18" charset="0"/>
              </a:rPr>
              <a:t>lý điểm </a:t>
            </a:r>
            <a:r>
              <a:rPr lang="en-US" sz="2000" b="1">
                <a:solidFill>
                  <a:schemeClr val="tx1"/>
                </a:solidFill>
                <a:latin typeface="Times New Roman" panose="02020603050405020304" pitchFamily="18" charset="0"/>
                <a:cs typeface="Times New Roman" panose="02020603050405020304" pitchFamily="18" charset="0"/>
              </a:rPr>
              <a:t>sinh viên sẽ </a:t>
            </a:r>
            <a:r>
              <a:rPr lang="en-US" sz="2000" b="1" dirty="0">
                <a:solidFill>
                  <a:schemeClr val="tx1"/>
                </a:solidFill>
                <a:latin typeface="Times New Roman" panose="02020603050405020304" pitchFamily="18" charset="0"/>
                <a:cs typeface="Times New Roman" panose="02020603050405020304" pitchFamily="18" charset="0"/>
              </a:rPr>
              <a:t>giúp </a:t>
            </a:r>
            <a:r>
              <a:rPr lang="en-US" sz="2000" b="1">
                <a:solidFill>
                  <a:schemeClr val="tx1"/>
                </a:solidFill>
                <a:latin typeface="Times New Roman" panose="02020603050405020304" pitchFamily="18" charset="0"/>
                <a:cs typeface="Times New Roman" panose="02020603050405020304" pitchFamily="18" charset="0"/>
              </a:rPr>
              <a:t>cho </a:t>
            </a:r>
          </a:p>
          <a:p>
            <a:pPr algn="just"/>
            <a:r>
              <a:rPr lang="en-US" sz="2000" b="1">
                <a:solidFill>
                  <a:schemeClr val="tx1"/>
                </a:solidFill>
                <a:latin typeface="Times New Roman" panose="02020603050405020304" pitchFamily="18" charset="0"/>
                <a:cs typeface="Times New Roman" panose="02020603050405020304" pitchFamily="18" charset="0"/>
              </a:rPr>
              <a:t>     công </a:t>
            </a:r>
            <a:r>
              <a:rPr lang="en-US" sz="2000" b="1" dirty="0">
                <a:solidFill>
                  <a:schemeClr val="tx1"/>
                </a:solidFill>
                <a:latin typeface="Times New Roman" panose="02020603050405020304" pitchFamily="18" charset="0"/>
                <a:cs typeface="Times New Roman" panose="02020603050405020304" pitchFamily="18" charset="0"/>
              </a:rPr>
              <a:t>tác quản lý </a:t>
            </a:r>
            <a:r>
              <a:rPr lang="en-US" sz="2000" b="1">
                <a:solidFill>
                  <a:schemeClr val="tx1"/>
                </a:solidFill>
                <a:latin typeface="Times New Roman" panose="02020603050405020304" pitchFamily="18" charset="0"/>
                <a:cs typeface="Times New Roman" panose="02020603050405020304" pitchFamily="18" charset="0"/>
              </a:rPr>
              <a:t>sinh viên diễn ra </a:t>
            </a:r>
          </a:p>
          <a:p>
            <a:pPr algn="just"/>
            <a:r>
              <a:rPr lang="en-US" sz="2000" b="1">
                <a:solidFill>
                  <a:schemeClr val="tx1"/>
                </a:solidFill>
                <a:latin typeface="Times New Roman" panose="02020603050405020304" pitchFamily="18" charset="0"/>
                <a:cs typeface="Times New Roman" panose="02020603050405020304" pitchFamily="18" charset="0"/>
              </a:rPr>
              <a:t>     đơn </a:t>
            </a:r>
            <a:r>
              <a:rPr lang="en-US" sz="2000" b="1" dirty="0">
                <a:solidFill>
                  <a:schemeClr val="tx1"/>
                </a:solidFill>
                <a:latin typeface="Times New Roman" panose="02020603050405020304" pitchFamily="18" charset="0"/>
                <a:cs typeface="Times New Roman" panose="02020603050405020304" pitchFamily="18" charset="0"/>
              </a:rPr>
              <a:t>giản và tiết kiệm thời gian </a:t>
            </a:r>
            <a:r>
              <a:rPr lang="en-US" sz="2000" b="1" dirty="0" err="1">
                <a:solidFill>
                  <a:schemeClr val="tx1"/>
                </a:solidFill>
                <a:latin typeface="Times New Roman" panose="02020603050405020304" pitchFamily="18" charset="0"/>
                <a:cs typeface="Times New Roman" panose="02020603050405020304" pitchFamily="18" charset="0"/>
              </a:rPr>
              <a:t>hơn</a:t>
            </a:r>
            <a:r>
              <a:rPr lang="en-US" sz="2000" b="1" dirty="0">
                <a:solidFill>
                  <a:schemeClr val="tx1"/>
                </a:solidFill>
                <a:latin typeface="Times New Roman" panose="02020603050405020304" pitchFamily="18" charset="0"/>
                <a:cs typeface="Times New Roman" panose="02020603050405020304" pitchFamily="18" charset="0"/>
              </a:rPr>
              <a:t>.</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2">
                                            <p:txEl>
                                              <p:pRg st="0" end="0"/>
                                            </p:txEl>
                                          </p:spTgt>
                                        </p:tgtEl>
                                        <p:attrNameLst>
                                          <p:attrName>style.visibility</p:attrName>
                                        </p:attrNameLst>
                                      </p:cBhvr>
                                      <p:to>
                                        <p:strVal val="visible"/>
                                      </p:to>
                                    </p:set>
                                    <p:anim calcmode="lin" valueType="num">
                                      <p:cBhvr additive="base">
                                        <p:cTn id="7" dur="500" fill="hold"/>
                                        <p:tgtEl>
                                          <p:spTgt spid="12">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12">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nodeType="clickEffect">
                                  <p:stCondLst>
                                    <p:cond delay="0"/>
                                  </p:stCondLst>
                                  <p:childTnLst>
                                    <p:set>
                                      <p:cBhvr>
                                        <p:cTn id="12" dur="1" fill="hold">
                                          <p:stCondLst>
                                            <p:cond delay="0"/>
                                          </p:stCondLst>
                                        </p:cTn>
                                        <p:tgtEl>
                                          <p:spTgt spid="12">
                                            <p:txEl>
                                              <p:pRg st="1" end="1"/>
                                            </p:txEl>
                                          </p:spTgt>
                                        </p:tgtEl>
                                        <p:attrNameLst>
                                          <p:attrName>style.visibility</p:attrName>
                                        </p:attrNameLst>
                                      </p:cBhvr>
                                      <p:to>
                                        <p:strVal val="visible"/>
                                      </p:to>
                                    </p:set>
                                    <p:anim calcmode="lin" valueType="num">
                                      <p:cBhvr additive="base">
                                        <p:cTn id="13" dur="500" fill="hold"/>
                                        <p:tgtEl>
                                          <p:spTgt spid="12">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12">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12">
                                            <p:txEl>
                                              <p:pRg st="3" end="3"/>
                                            </p:txEl>
                                          </p:spTgt>
                                        </p:tgtEl>
                                        <p:attrNameLst>
                                          <p:attrName>style.visibility</p:attrName>
                                        </p:attrNameLst>
                                      </p:cBhvr>
                                      <p:to>
                                        <p:strVal val="visible"/>
                                      </p:to>
                                    </p:set>
                                    <p:anim calcmode="lin" valueType="num">
                                      <p:cBhvr additive="base">
                                        <p:cTn id="19" dur="500" fill="hold"/>
                                        <p:tgtEl>
                                          <p:spTgt spid="12">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12">
                                            <p:txEl>
                                              <p:pRg st="3" end="3"/>
                                            </p:txEl>
                                          </p:spTgt>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nodeType="clickEffect">
                                  <p:stCondLst>
                                    <p:cond delay="0"/>
                                  </p:stCondLst>
                                  <p:childTnLst>
                                    <p:set>
                                      <p:cBhvr>
                                        <p:cTn id="24" dur="1" fill="hold">
                                          <p:stCondLst>
                                            <p:cond delay="0"/>
                                          </p:stCondLst>
                                        </p:cTn>
                                        <p:tgtEl>
                                          <p:spTgt spid="12">
                                            <p:txEl>
                                              <p:pRg st="4" end="4"/>
                                            </p:txEl>
                                          </p:spTgt>
                                        </p:tgtEl>
                                        <p:attrNameLst>
                                          <p:attrName>style.visibility</p:attrName>
                                        </p:attrNameLst>
                                      </p:cBhvr>
                                      <p:to>
                                        <p:strVal val="visible"/>
                                      </p:to>
                                    </p:set>
                                    <p:anim calcmode="lin" valueType="num">
                                      <p:cBhvr additive="base">
                                        <p:cTn id="25" dur="500" fill="hold"/>
                                        <p:tgtEl>
                                          <p:spTgt spid="12">
                                            <p:txEl>
                                              <p:pRg st="4" end="4"/>
                                            </p:txEl>
                                          </p:spTgt>
                                        </p:tgtEl>
                                        <p:attrNameLst>
                                          <p:attrName>ppt_x</p:attrName>
                                        </p:attrNameLst>
                                      </p:cBhvr>
                                      <p:tavLst>
                                        <p:tav tm="0">
                                          <p:val>
                                            <p:strVal val="#ppt_x"/>
                                          </p:val>
                                        </p:tav>
                                        <p:tav tm="100000">
                                          <p:val>
                                            <p:strVal val="#ppt_x"/>
                                          </p:val>
                                        </p:tav>
                                      </p:tavLst>
                                    </p:anim>
                                    <p:anim calcmode="lin" valueType="num">
                                      <p:cBhvr additive="base">
                                        <p:cTn id="26" dur="500" fill="hold"/>
                                        <p:tgtEl>
                                          <p:spTgt spid="12">
                                            <p:txEl>
                                              <p:pRg st="4" end="4"/>
                                            </p:txEl>
                                          </p:spTgt>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12">
                                            <p:txEl>
                                              <p:pRg st="5" end="5"/>
                                            </p:txEl>
                                          </p:spTgt>
                                        </p:tgtEl>
                                        <p:attrNameLst>
                                          <p:attrName>style.visibility</p:attrName>
                                        </p:attrNameLst>
                                      </p:cBhvr>
                                      <p:to>
                                        <p:strVal val="visible"/>
                                      </p:to>
                                    </p:set>
                                    <p:anim calcmode="lin" valueType="num">
                                      <p:cBhvr additive="base">
                                        <p:cTn id="31" dur="500" fill="hold"/>
                                        <p:tgtEl>
                                          <p:spTgt spid="12">
                                            <p:txEl>
                                              <p:pRg st="5" end="5"/>
                                            </p:txEl>
                                          </p:spTgt>
                                        </p:tgtEl>
                                        <p:attrNameLst>
                                          <p:attrName>ppt_x</p:attrName>
                                        </p:attrNameLst>
                                      </p:cBhvr>
                                      <p:tavLst>
                                        <p:tav tm="0">
                                          <p:val>
                                            <p:strVal val="#ppt_x"/>
                                          </p:val>
                                        </p:tav>
                                        <p:tav tm="100000">
                                          <p:val>
                                            <p:strVal val="#ppt_x"/>
                                          </p:val>
                                        </p:tav>
                                      </p:tavLst>
                                    </p:anim>
                                    <p:anim calcmode="lin" valueType="num">
                                      <p:cBhvr additive="base">
                                        <p:cTn id="32" dur="500" fill="hold"/>
                                        <p:tgtEl>
                                          <p:spTgt spid="12">
                                            <p:txEl>
                                              <p:pRg st="5" end="5"/>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CD441D89-2D43-4C81-83D1-AD6894ADD076}"/>
              </a:ext>
            </a:extLst>
          </p:cNvPr>
          <p:cNvSpPr/>
          <p:nvPr/>
        </p:nvSpPr>
        <p:spPr>
          <a:xfrm>
            <a:off x="488304" y="1644165"/>
            <a:ext cx="1954015" cy="1855169"/>
          </a:xfrm>
          <a:prstGeom prst="rect">
            <a:avLst/>
          </a:prstGeom>
          <a:ln/>
        </p:spPr>
        <p:style>
          <a:lnRef idx="2">
            <a:schemeClr val="accent4"/>
          </a:lnRef>
          <a:fillRef idx="1">
            <a:schemeClr val="lt1"/>
          </a:fillRef>
          <a:effectRef idx="0">
            <a:schemeClr val="accent4"/>
          </a:effectRef>
          <a:fontRef idx="minor">
            <a:schemeClr val="dk1"/>
          </a:fontRef>
        </p:style>
        <p:txBody>
          <a:bodyPr rtlCol="0" anchor="ctr"/>
          <a:lstStyle/>
          <a:p>
            <a:pPr algn="ctr"/>
            <a:r>
              <a:rPr lang="en-US" sz="2000" b="1">
                <a:solidFill>
                  <a:schemeClr val="tx1">
                    <a:lumMod val="50000"/>
                  </a:schemeClr>
                </a:solidFill>
                <a:latin typeface="Times New Roman" panose="02020603050405020304" pitchFamily="18" charset="0"/>
                <a:cs typeface="Times New Roman" panose="02020603050405020304" pitchFamily="18" charset="0"/>
              </a:rPr>
              <a:t>Mục tiêu</a:t>
            </a:r>
          </a:p>
          <a:p>
            <a:pPr algn="ctr"/>
            <a:r>
              <a:rPr lang="en-US" sz="2000" b="1">
                <a:solidFill>
                  <a:schemeClr val="tx1">
                    <a:lumMod val="50000"/>
                  </a:schemeClr>
                </a:solidFill>
                <a:latin typeface="Times New Roman" panose="02020603050405020304" pitchFamily="18" charset="0"/>
                <a:cs typeface="Times New Roman" panose="02020603050405020304" pitchFamily="18" charset="0"/>
              </a:rPr>
              <a:t>&amp;</a:t>
            </a:r>
          </a:p>
          <a:p>
            <a:pPr algn="ctr"/>
            <a:r>
              <a:rPr lang="en-US" sz="2000" b="1">
                <a:solidFill>
                  <a:schemeClr val="tx1">
                    <a:lumMod val="50000"/>
                  </a:schemeClr>
                </a:solidFill>
                <a:latin typeface="Times New Roman" panose="02020603050405020304" pitchFamily="18" charset="0"/>
                <a:cs typeface="Times New Roman" panose="02020603050405020304" pitchFamily="18" charset="0"/>
              </a:rPr>
              <a:t> Phạm vi </a:t>
            </a:r>
          </a:p>
          <a:p>
            <a:pPr algn="ctr"/>
            <a:r>
              <a:rPr lang="en-US" sz="2000" b="1">
                <a:solidFill>
                  <a:schemeClr val="tx1">
                    <a:lumMod val="50000"/>
                  </a:schemeClr>
                </a:solidFill>
                <a:latin typeface="Times New Roman" panose="02020603050405020304" pitchFamily="18" charset="0"/>
                <a:cs typeface="Times New Roman" panose="02020603050405020304" pitchFamily="18" charset="0"/>
              </a:rPr>
              <a:t>nghiên cứu</a:t>
            </a:r>
            <a:endParaRPr lang="en-US" sz="20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5" name="Rounded Rectangle 65">
            <a:extLst>
              <a:ext uri="{FF2B5EF4-FFF2-40B4-BE49-F238E27FC236}">
                <a16:creationId xmlns:a16="http://schemas.microsoft.com/office/drawing/2014/main" id="{5044B094-527D-4461-8F8C-54DE1810E8E6}"/>
              </a:ext>
            </a:extLst>
          </p:cNvPr>
          <p:cNvSpPr/>
          <p:nvPr/>
        </p:nvSpPr>
        <p:spPr>
          <a:xfrm>
            <a:off x="2827422" y="1096238"/>
            <a:ext cx="5864850" cy="2951024"/>
          </a:xfrm>
          <a:prstGeom prst="roundRect">
            <a:avLst/>
          </a:prstGeom>
          <a:gradFill flip="none" rotWithShape="1">
            <a:gsLst>
              <a:gs pos="0">
                <a:schemeClr val="accent2">
                  <a:tint val="66000"/>
                  <a:satMod val="160000"/>
                </a:schemeClr>
              </a:gs>
              <a:gs pos="50000">
                <a:schemeClr val="accent2">
                  <a:tint val="44500"/>
                  <a:satMod val="160000"/>
                </a:schemeClr>
              </a:gs>
              <a:gs pos="100000">
                <a:schemeClr val="accent2">
                  <a:tint val="23500"/>
                  <a:satMod val="160000"/>
                </a:schemeClr>
              </a:gs>
            </a:gsLst>
            <a:lin ang="189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r>
              <a:rPr lang="en-US" sz="2000" b="1" dirty="0" err="1">
                <a:solidFill>
                  <a:schemeClr val="tx1"/>
                </a:solidFill>
                <a:latin typeface="Times New Roman" panose="02020603050405020304" pitchFamily="18" charset="0"/>
                <a:cs typeface="Times New Roman" panose="02020603050405020304" pitchFamily="18" charset="0"/>
              </a:rPr>
              <a:t>Mục</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tiêu</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của</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nghiên</a:t>
            </a:r>
            <a:r>
              <a:rPr lang="en-US" sz="2000" b="1" dirty="0">
                <a:solidFill>
                  <a:schemeClr val="tx1"/>
                </a:solidFill>
                <a:latin typeface="Times New Roman" panose="02020603050405020304" pitchFamily="18" charset="0"/>
                <a:cs typeface="Times New Roman" panose="02020603050405020304" pitchFamily="18" charset="0"/>
              </a:rPr>
              <a:t> </a:t>
            </a:r>
            <a:r>
              <a:rPr lang="en-US" sz="2000" b="1" dirty="0" err="1">
                <a:solidFill>
                  <a:schemeClr val="tx1"/>
                </a:solidFill>
                <a:latin typeface="Times New Roman" panose="02020603050405020304" pitchFamily="18" charset="0"/>
                <a:cs typeface="Times New Roman" panose="02020603050405020304" pitchFamily="18" charset="0"/>
              </a:rPr>
              <a:t>cứu</a:t>
            </a:r>
            <a:r>
              <a:rPr lang="en-US" sz="2000" b="1" dirty="0">
                <a:solidFill>
                  <a:schemeClr val="tx1"/>
                </a:solidFill>
                <a:latin typeface="Times New Roman" panose="02020603050405020304" pitchFamily="18" charset="0"/>
                <a:cs typeface="Times New Roman" panose="02020603050405020304" pitchFamily="18" charset="0"/>
              </a:rPr>
              <a:t> :</a:t>
            </a:r>
            <a:endParaRPr lang="en-US" sz="2000" dirty="0">
              <a:solidFill>
                <a:schemeClr val="tx1"/>
              </a:solidFill>
              <a:latin typeface="Times New Roman" panose="02020603050405020304" pitchFamily="18" charset="0"/>
              <a:cs typeface="Times New Roman" panose="02020603050405020304" pitchFamily="18" charset="0"/>
            </a:endParaRPr>
          </a:p>
          <a:p>
            <a:pPr marL="285750" indent="-285750">
              <a:buFontTx/>
              <a:buChar char="-"/>
            </a:pPr>
            <a:r>
              <a:rPr lang="en-US" sz="2000" dirty="0" err="1">
                <a:solidFill>
                  <a:schemeClr val="tx1"/>
                </a:solidFill>
                <a:latin typeface="Times New Roman" panose="02020603050405020304" pitchFamily="18" charset="0"/>
                <a:cs typeface="Times New Roman" panose="02020603050405020304" pitchFamily="18" charset="0"/>
              </a:rPr>
              <a:t>T</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ìm</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hiểu</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và</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nghiên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cứu</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công</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nghệ</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java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phát</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triển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ứng</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dụng</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quản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lý</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điểm</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sinh</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viên</a:t>
            </a:r>
            <a:r>
              <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 khoa </a:t>
            </a:r>
            <a:r>
              <a:rPr lang="en-US" sz="2000" dirty="0" err="1">
                <a:solidFill>
                  <a:schemeClr val="tx1"/>
                </a:solidFill>
                <a:latin typeface="Times New Roman" panose="02020603050405020304" pitchFamily="18" charset="0"/>
                <a:ea typeface="Times New Roman" panose="02020603050405020304" pitchFamily="18" charset="0"/>
                <a:cs typeface="Times New Roman" panose="02020603050405020304" pitchFamily="18" charset="0"/>
              </a:rPr>
              <a:t>CNTT</a:t>
            </a:r>
            <a:endPar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pPr marL="285750" indent="-285750">
              <a:buFontTx/>
              <a:buChar char="-"/>
            </a:pPr>
            <a:endParaRPr lang="en-US" sz="2000" dirty="0">
              <a:solidFill>
                <a:schemeClr val="tx1"/>
              </a:solidFill>
              <a:latin typeface="Times New Roman" panose="02020603050405020304" pitchFamily="18" charset="0"/>
              <a:ea typeface="Times New Roman" panose="02020603050405020304" pitchFamily="18" charset="0"/>
              <a:cs typeface="Times New Roman" panose="02020603050405020304" pitchFamily="18" charset="0"/>
            </a:endParaRPr>
          </a:p>
          <a:p>
            <a:r>
              <a:rPr lang="nl-NL" sz="2000" b="1" dirty="0">
                <a:solidFill>
                  <a:schemeClr val="tx1"/>
                </a:solidFill>
                <a:latin typeface="Times New Roman" panose="02020603050405020304" pitchFamily="18" charset="0"/>
                <a:cs typeface="Times New Roman" panose="02020603050405020304" pitchFamily="18" charset="0"/>
              </a:rPr>
              <a:t>Phạm vi nghiên cứu:</a:t>
            </a:r>
            <a:endParaRPr lang="en-US" sz="2000" dirty="0">
              <a:solidFill>
                <a:schemeClr val="tx1"/>
              </a:solidFill>
              <a:latin typeface="Times New Roman" panose="02020603050405020304" pitchFamily="18" charset="0"/>
              <a:cs typeface="Times New Roman" panose="02020603050405020304" pitchFamily="18" charset="0"/>
            </a:endParaRPr>
          </a:p>
          <a:p>
            <a:r>
              <a:rPr lang="nl-NL" sz="2000" dirty="0">
                <a:solidFill>
                  <a:schemeClr val="tx1"/>
                </a:solidFill>
                <a:latin typeface="Times New Roman" panose="02020603050405020304" pitchFamily="18" charset="0"/>
                <a:cs typeface="Times New Roman" panose="02020603050405020304" pitchFamily="18" charset="0"/>
              </a:rPr>
              <a:t>- Công tác quản lý điểm sinh viên khoa Công nghệ thông tin - Trường Đại học Kiến Trúc Hà Nội.</a:t>
            </a:r>
            <a:endParaRPr lang="en-US" sz="2000" dirty="0">
              <a:solidFill>
                <a:schemeClr val="tx1"/>
              </a:solidFill>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81190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grpId="0" nodeType="withEffect">
                                  <p:stCondLst>
                                    <p:cond delay="0"/>
                                  </p:stCondLst>
                                  <p:childTnLst>
                                    <p:set>
                                      <p:cBhvr>
                                        <p:cTn id="9" dur="1" fill="hold">
                                          <p:stCondLst>
                                            <p:cond delay="0"/>
                                          </p:stCondLst>
                                        </p:cTn>
                                        <p:tgtEl>
                                          <p:spTgt spid="5"/>
                                        </p:tgtEl>
                                        <p:attrNameLst>
                                          <p:attrName>style.visibility</p:attrName>
                                        </p:attrNameLst>
                                      </p:cBhvr>
                                      <p:to>
                                        <p:strVal val="visible"/>
                                      </p:to>
                                    </p:set>
                                    <p:animEffect transition="in" filter="barn(inVertical)">
                                      <p:cBhvr>
                                        <p:cTn id="10"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P spid="5"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a:extLst>
              <a:ext uri="{FF2B5EF4-FFF2-40B4-BE49-F238E27FC236}">
                <a16:creationId xmlns:a16="http://schemas.microsoft.com/office/drawing/2014/main" id="{F9CF88FA-99F6-4ADE-8BDE-12873E3F4355}"/>
              </a:ext>
            </a:extLst>
          </p:cNvPr>
          <p:cNvSpPr/>
          <p:nvPr/>
        </p:nvSpPr>
        <p:spPr>
          <a:xfrm>
            <a:off x="-794658" y="1"/>
            <a:ext cx="9938657" cy="623944"/>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a:solidFill>
                  <a:schemeClr val="accent6"/>
                </a:solidFill>
                <a:effectLst>
                  <a:outerShdw blurRad="38100" dist="38100" dir="2700000" algn="tl">
                    <a:srgbClr val="000000">
                      <a:alpha val="43137"/>
                    </a:srgbClr>
                  </a:outerShdw>
                </a:effectLst>
              </a:rPr>
              <a:t>2. CƠ SỞ LÝ THUYẾT</a:t>
            </a:r>
            <a:endParaRPr lang="en-US" sz="2800" dirty="0">
              <a:solidFill>
                <a:schemeClr val="accent6"/>
              </a:solidFill>
            </a:endParaRPr>
          </a:p>
        </p:txBody>
      </p:sp>
      <p:pic>
        <p:nvPicPr>
          <p:cNvPr id="5" name="Picture 4">
            <a:extLst>
              <a:ext uri="{FF2B5EF4-FFF2-40B4-BE49-F238E27FC236}">
                <a16:creationId xmlns:a16="http://schemas.microsoft.com/office/drawing/2014/main" id="{BF43D0A4-76B0-4F62-B6C9-98B2C3D689E5}"/>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314739" y="1380290"/>
            <a:ext cx="2795567" cy="2459120"/>
          </a:xfrm>
          <a:prstGeom prst="rect">
            <a:avLst/>
          </a:prstGeom>
        </p:spPr>
      </p:pic>
      <p:sp>
        <p:nvSpPr>
          <p:cNvPr id="6" name="Rectangle 5">
            <a:extLst>
              <a:ext uri="{FF2B5EF4-FFF2-40B4-BE49-F238E27FC236}">
                <a16:creationId xmlns:a16="http://schemas.microsoft.com/office/drawing/2014/main" id="{90ED5B74-7AB7-43B9-9BD0-93CD6AD28ADB}"/>
              </a:ext>
            </a:extLst>
          </p:cNvPr>
          <p:cNvSpPr/>
          <p:nvPr/>
        </p:nvSpPr>
        <p:spPr>
          <a:xfrm>
            <a:off x="897584" y="1233479"/>
            <a:ext cx="4929059" cy="3170099"/>
          </a:xfrm>
          <a:prstGeom prst="rect">
            <a:avLst/>
          </a:prstGeom>
        </p:spPr>
        <p:txBody>
          <a:bodyPr wrap="square">
            <a:spAutoFit/>
          </a:bodyPr>
          <a:lstStyle/>
          <a:p>
            <a:pPr algn="just"/>
            <a:r>
              <a:rPr lang="en-US" sz="2000" dirty="0">
                <a:solidFill>
                  <a:schemeClr val="tx1">
                    <a:lumMod val="50000"/>
                  </a:schemeClr>
                </a:solidFill>
                <a:latin typeface="Times New Roman" panose="02020603050405020304" pitchFamily="18" charset="0"/>
                <a:cs typeface="Times New Roman" panose="02020603050405020304" pitchFamily="18" charset="0"/>
              </a:rPr>
              <a:t>Ngôn ngữ Java</a:t>
            </a:r>
            <a:r>
              <a:rPr lang="en-US" sz="2000">
                <a:solidFill>
                  <a:schemeClr val="tx1">
                    <a:lumMod val="50000"/>
                  </a:schemeClr>
                </a:solidFill>
                <a:latin typeface="Times New Roman" panose="02020603050405020304" pitchFamily="18" charset="0"/>
                <a:cs typeface="Times New Roman" panose="02020603050405020304" pitchFamily="18" charset="0"/>
              </a:rPr>
              <a:t>: </a:t>
            </a:r>
          </a:p>
          <a:p>
            <a:pPr algn="just"/>
            <a:endParaRPr lang="en-US" sz="2000">
              <a:solidFill>
                <a:schemeClr val="tx1">
                  <a:lumMod val="50000"/>
                </a:schemeClr>
              </a:solidFill>
              <a:latin typeface="Times New Roman" panose="02020603050405020304" pitchFamily="18" charset="0"/>
              <a:cs typeface="Times New Roman" panose="02020603050405020304" pitchFamily="18" charset="0"/>
            </a:endParaRPr>
          </a:p>
          <a:p>
            <a:pPr algn="just"/>
            <a:r>
              <a:rPr lang="en-US" sz="2000">
                <a:solidFill>
                  <a:schemeClr val="tx1">
                    <a:lumMod val="50000"/>
                  </a:schemeClr>
                </a:solidFill>
                <a:latin typeface="Times New Roman" panose="02020603050405020304" pitchFamily="18" charset="0"/>
                <a:cs typeface="Times New Roman" panose="02020603050405020304" pitchFamily="18" charset="0"/>
              </a:rPr>
              <a:t>Java </a:t>
            </a:r>
            <a:r>
              <a:rPr lang="en-US" sz="2000" dirty="0">
                <a:solidFill>
                  <a:schemeClr val="tx1">
                    <a:lumMod val="50000"/>
                  </a:schemeClr>
                </a:solidFill>
                <a:latin typeface="Times New Roman" panose="02020603050405020304" pitchFamily="18" charset="0"/>
                <a:cs typeface="Times New Roman" panose="02020603050405020304" pitchFamily="18" charset="0"/>
              </a:rPr>
              <a:t>là một trong những ngôn ngữ lập trình hướng đối tượng</a:t>
            </a:r>
            <a:r>
              <a:rPr lang="en-US" sz="2000">
                <a:solidFill>
                  <a:schemeClr val="tx1">
                    <a:lumMod val="50000"/>
                  </a:schemeClr>
                </a:solidFill>
                <a:latin typeface="Times New Roman" panose="02020603050405020304" pitchFamily="18" charset="0"/>
                <a:cs typeface="Times New Roman" panose="02020603050405020304" pitchFamily="18" charset="0"/>
              </a:rPr>
              <a:t>. </a:t>
            </a:r>
          </a:p>
          <a:p>
            <a:pPr algn="just"/>
            <a:r>
              <a:rPr lang="en-US" sz="2000">
                <a:solidFill>
                  <a:schemeClr val="tx1">
                    <a:lumMod val="50000"/>
                  </a:schemeClr>
                </a:solidFill>
                <a:latin typeface="Times New Roman" panose="02020603050405020304" pitchFamily="18" charset="0"/>
                <a:cs typeface="Times New Roman" panose="02020603050405020304" pitchFamily="18" charset="0"/>
              </a:rPr>
              <a:t>Nó </a:t>
            </a:r>
            <a:r>
              <a:rPr lang="en-US" sz="2000" dirty="0">
                <a:solidFill>
                  <a:schemeClr val="tx1">
                    <a:lumMod val="50000"/>
                  </a:schemeClr>
                </a:solidFill>
                <a:latin typeface="Times New Roman" panose="02020603050405020304" pitchFamily="18" charset="0"/>
                <a:cs typeface="Times New Roman" panose="02020603050405020304" pitchFamily="18" charset="0"/>
              </a:rPr>
              <a:t>được sử dụng trong phát triển phần mềm, trang web, game hay ứng dụng trên các thiết </a:t>
            </a:r>
            <a:r>
              <a:rPr lang="en-US" sz="2000">
                <a:solidFill>
                  <a:schemeClr val="tx1">
                    <a:lumMod val="50000"/>
                  </a:schemeClr>
                </a:solidFill>
                <a:latin typeface="Times New Roman" panose="02020603050405020304" pitchFamily="18" charset="0"/>
                <a:cs typeface="Times New Roman" panose="02020603050405020304" pitchFamily="18" charset="0"/>
              </a:rPr>
              <a:t>bị di </a:t>
            </a:r>
            <a:r>
              <a:rPr lang="en-US" sz="2000" dirty="0">
                <a:solidFill>
                  <a:schemeClr val="tx1">
                    <a:lumMod val="50000"/>
                  </a:schemeClr>
                </a:solidFill>
                <a:latin typeface="Times New Roman" panose="02020603050405020304" pitchFamily="18" charset="0"/>
                <a:cs typeface="Times New Roman" panose="02020603050405020304" pitchFamily="18" charset="0"/>
              </a:rPr>
              <a:t>động</a:t>
            </a:r>
            <a:r>
              <a:rPr lang="en-US" sz="2000">
                <a:solidFill>
                  <a:schemeClr val="tx1">
                    <a:lumMod val="50000"/>
                  </a:schemeClr>
                </a:solidFill>
                <a:latin typeface="Times New Roman" panose="02020603050405020304" pitchFamily="18" charset="0"/>
                <a:cs typeface="Times New Roman" panose="02020603050405020304" pitchFamily="18" charset="0"/>
              </a:rPr>
              <a:t>. </a:t>
            </a:r>
          </a:p>
          <a:p>
            <a:pPr algn="just"/>
            <a:r>
              <a:rPr lang="en-US" sz="2000">
                <a:solidFill>
                  <a:schemeClr val="tx1">
                    <a:lumMod val="50000"/>
                  </a:schemeClr>
                </a:solidFill>
                <a:latin typeface="Times New Roman" panose="02020603050405020304" pitchFamily="18" charset="0"/>
                <a:cs typeface="Times New Roman" panose="02020603050405020304" pitchFamily="18" charset="0"/>
              </a:rPr>
              <a:t>Java </a:t>
            </a:r>
            <a:r>
              <a:rPr lang="en-US" sz="2000" dirty="0">
                <a:solidFill>
                  <a:schemeClr val="tx1">
                    <a:lumMod val="50000"/>
                  </a:schemeClr>
                </a:solidFill>
                <a:latin typeface="Times New Roman" panose="02020603050405020304" pitchFamily="18" charset="0"/>
                <a:cs typeface="Times New Roman" panose="02020603050405020304" pitchFamily="18" charset="0"/>
              </a:rPr>
              <a:t>được khởi đầu bởi James Gosling và bạn đồng nghiệp ở Sun MicroSystem năm 1991. </a:t>
            </a:r>
          </a:p>
          <a:p>
            <a:pPr marL="285750" indent="-285750" algn="just">
              <a:buFont typeface="Arial" panose="020B0604020202020204" pitchFamily="34" charset="0"/>
              <a:buChar char="•"/>
            </a:pPr>
            <a:endParaRPr lang="en-US" sz="2000" dirty="0">
              <a:solidFill>
                <a:schemeClr val="tx1">
                  <a:lumMod val="50000"/>
                </a:schemeClr>
              </a:solidFill>
              <a:latin typeface="Times New Roman" panose="02020603050405020304" pitchFamily="18" charset="0"/>
              <a:cs typeface="Times New Roman" panose="02020603050405020304" pitchFamily="18" charset="0"/>
            </a:endParaRPr>
          </a:p>
        </p:txBody>
      </p:sp>
      <p:sp>
        <p:nvSpPr>
          <p:cNvPr id="7" name="TextBox 6">
            <a:extLst>
              <a:ext uri="{FF2B5EF4-FFF2-40B4-BE49-F238E27FC236}">
                <a16:creationId xmlns:a16="http://schemas.microsoft.com/office/drawing/2014/main" id="{0B37597E-D6F9-475A-9DF1-4C7DDFB5F061}"/>
              </a:ext>
            </a:extLst>
          </p:cNvPr>
          <p:cNvSpPr txBox="1"/>
          <p:nvPr/>
        </p:nvSpPr>
        <p:spPr>
          <a:xfrm>
            <a:off x="6526444" y="4101678"/>
            <a:ext cx="2012625" cy="400110"/>
          </a:xfrm>
          <a:prstGeom prst="rect">
            <a:avLst/>
          </a:prstGeom>
          <a:noFill/>
        </p:spPr>
        <p:txBody>
          <a:bodyPr wrap="square" rtlCol="0">
            <a:spAutoFit/>
          </a:bodyPr>
          <a:lstStyle/>
          <a:p>
            <a:r>
              <a:rPr lang="en-US" sz="2000" b="1" dirty="0">
                <a:latin typeface="Times New Roman" panose="02020603050405020304" pitchFamily="18" charset="0"/>
                <a:ea typeface="Tahoma" panose="020B0604030504040204" pitchFamily="34" charset="0"/>
                <a:cs typeface="Times New Roman" panose="02020603050405020304" pitchFamily="18" charset="0"/>
              </a:rPr>
              <a:t>James Gosling </a:t>
            </a:r>
            <a:endParaRPr lang="vi-VN" sz="2000" b="1" dirty="0">
              <a:latin typeface="Times New Roman" panose="02020603050405020304" pitchFamily="18" charset="0"/>
              <a:ea typeface="Tahoma" panose="020B0604030504040204" pitchFamily="34" charset="0"/>
              <a:cs typeface="Times New Roman" panose="02020603050405020304" pitchFamily="18" charset="0"/>
            </a:endParaRPr>
          </a:p>
        </p:txBody>
      </p:sp>
    </p:spTree>
    <p:extLst>
      <p:ext uri="{BB962C8B-B14F-4D97-AF65-F5344CB8AC3E}">
        <p14:creationId xmlns:p14="http://schemas.microsoft.com/office/powerpoint/2010/main" val="4348475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0" presetClass="entr" presetSubtype="0" fill="hold" nodeType="clickEffect">
                                  <p:stCondLst>
                                    <p:cond delay="0"/>
                                  </p:stCondLst>
                                  <p:childTnLst>
                                    <p:set>
                                      <p:cBhvr>
                                        <p:cTn id="11" dur="1" fill="hold">
                                          <p:stCondLst>
                                            <p:cond delay="0"/>
                                          </p:stCondLst>
                                        </p:cTn>
                                        <p:tgtEl>
                                          <p:spTgt spid="5"/>
                                        </p:tgtEl>
                                        <p:attrNameLst>
                                          <p:attrName>style.visibility</p:attrName>
                                        </p:attrNameLst>
                                      </p:cBhvr>
                                      <p:to>
                                        <p:strVal val="visible"/>
                                      </p:to>
                                    </p:set>
                                    <p:animEffect transition="in" filter="fade">
                                      <p:cBhvr>
                                        <p:cTn id="12" dur="500"/>
                                        <p:tgtEl>
                                          <p:spTgt spid="5"/>
                                        </p:tgtEl>
                                      </p:cBhvr>
                                    </p:animEffect>
                                  </p:childTnLst>
                                </p:cTn>
                              </p:par>
                              <p:par>
                                <p:cTn id="13" presetID="10" presetClass="entr" presetSubtype="0" fill="hold" grpId="0" nodeType="with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7" name="Google Shape;617;p19">
            <a:extLst>
              <a:ext uri="{FF2B5EF4-FFF2-40B4-BE49-F238E27FC236}">
                <a16:creationId xmlns:a16="http://schemas.microsoft.com/office/drawing/2014/main" id="{15DAA25D-FE12-42C4-BB83-45101B6E4375}"/>
              </a:ext>
            </a:extLst>
          </p:cNvPr>
          <p:cNvGrpSpPr/>
          <p:nvPr/>
        </p:nvGrpSpPr>
        <p:grpSpPr>
          <a:xfrm flipH="1">
            <a:off x="5379944" y="1212147"/>
            <a:ext cx="1334513" cy="2636655"/>
            <a:chOff x="2421238" y="1283325"/>
            <a:chExt cx="687900" cy="2636655"/>
          </a:xfrm>
        </p:grpSpPr>
        <p:grpSp>
          <p:nvGrpSpPr>
            <p:cNvPr id="8" name="Google Shape;618;p19">
              <a:extLst>
                <a:ext uri="{FF2B5EF4-FFF2-40B4-BE49-F238E27FC236}">
                  <a16:creationId xmlns:a16="http://schemas.microsoft.com/office/drawing/2014/main" id="{4DB9DF2A-167B-41C8-B86F-5BD82AA4AE61}"/>
                </a:ext>
              </a:extLst>
            </p:cNvPr>
            <p:cNvGrpSpPr/>
            <p:nvPr/>
          </p:nvGrpSpPr>
          <p:grpSpPr>
            <a:xfrm>
              <a:off x="2421238" y="1283325"/>
              <a:ext cx="687900" cy="2636655"/>
              <a:chOff x="2421238" y="1283325"/>
              <a:chExt cx="687900" cy="2636655"/>
            </a:xfrm>
          </p:grpSpPr>
          <p:cxnSp>
            <p:nvCxnSpPr>
              <p:cNvPr id="15" name="Google Shape;619;p19">
                <a:extLst>
                  <a:ext uri="{FF2B5EF4-FFF2-40B4-BE49-F238E27FC236}">
                    <a16:creationId xmlns:a16="http://schemas.microsoft.com/office/drawing/2014/main" id="{2ECE0F3E-8260-4B88-921D-327E8AB300BB}"/>
                  </a:ext>
                </a:extLst>
              </p:cNvPr>
              <p:cNvCxnSpPr/>
              <p:nvPr/>
            </p:nvCxnSpPr>
            <p:spPr>
              <a:xfrm rot="10800000">
                <a:off x="2702338" y="2982373"/>
                <a:ext cx="406800" cy="0"/>
              </a:xfrm>
              <a:prstGeom prst="straightConnector1">
                <a:avLst/>
              </a:prstGeom>
              <a:noFill/>
              <a:ln w="76200" cap="flat" cmpd="sng">
                <a:solidFill>
                  <a:schemeClr val="accent2"/>
                </a:solidFill>
                <a:prstDash val="solid"/>
                <a:round/>
                <a:headEnd type="none" w="med" len="med"/>
                <a:tailEnd type="none" w="med" len="med"/>
              </a:ln>
            </p:spPr>
          </p:cxnSp>
          <p:cxnSp>
            <p:nvCxnSpPr>
              <p:cNvPr id="16" name="Google Shape;620;p19">
                <a:extLst>
                  <a:ext uri="{FF2B5EF4-FFF2-40B4-BE49-F238E27FC236}">
                    <a16:creationId xmlns:a16="http://schemas.microsoft.com/office/drawing/2014/main" id="{3621C3C6-CE2F-42E7-9E6F-16C8BDFCFB53}"/>
                  </a:ext>
                </a:extLst>
              </p:cNvPr>
              <p:cNvCxnSpPr/>
              <p:nvPr/>
            </p:nvCxnSpPr>
            <p:spPr>
              <a:xfrm rot="10800000">
                <a:off x="2683250" y="1283325"/>
                <a:ext cx="0" cy="2629800"/>
              </a:xfrm>
              <a:prstGeom prst="straightConnector1">
                <a:avLst/>
              </a:prstGeom>
              <a:noFill/>
              <a:ln w="76200" cap="flat" cmpd="sng">
                <a:solidFill>
                  <a:schemeClr val="accent2"/>
                </a:solidFill>
                <a:prstDash val="solid"/>
                <a:round/>
                <a:headEnd type="none" w="med" len="med"/>
                <a:tailEnd type="none" w="med" len="med"/>
              </a:ln>
            </p:spPr>
          </p:cxnSp>
          <p:cxnSp>
            <p:nvCxnSpPr>
              <p:cNvPr id="17" name="Google Shape;621;p19">
                <a:extLst>
                  <a:ext uri="{FF2B5EF4-FFF2-40B4-BE49-F238E27FC236}">
                    <a16:creationId xmlns:a16="http://schemas.microsoft.com/office/drawing/2014/main" id="{D06A13EE-F41A-458A-BCA4-82EA3579FC43}"/>
                  </a:ext>
                </a:extLst>
              </p:cNvPr>
              <p:cNvCxnSpPr/>
              <p:nvPr/>
            </p:nvCxnSpPr>
            <p:spPr>
              <a:xfrm rot="10800000">
                <a:off x="2421240" y="1292654"/>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18" name="Google Shape;622;p19">
                <a:extLst>
                  <a:ext uri="{FF2B5EF4-FFF2-40B4-BE49-F238E27FC236}">
                    <a16:creationId xmlns:a16="http://schemas.microsoft.com/office/drawing/2014/main" id="{918922D0-37CD-4750-A633-F3EF904002DC}"/>
                  </a:ext>
                </a:extLst>
              </p:cNvPr>
              <p:cNvCxnSpPr/>
              <p:nvPr/>
            </p:nvCxnSpPr>
            <p:spPr>
              <a:xfrm rot="10800000">
                <a:off x="2422353" y="3919980"/>
                <a:ext cx="281100" cy="0"/>
              </a:xfrm>
              <a:prstGeom prst="straightConnector1">
                <a:avLst/>
              </a:prstGeom>
              <a:noFill/>
              <a:ln w="76200" cap="flat" cmpd="sng">
                <a:solidFill>
                  <a:schemeClr val="accent2"/>
                </a:solidFill>
                <a:prstDash val="solid"/>
                <a:round/>
                <a:headEnd type="none" w="med" len="med"/>
                <a:tailEnd type="none" w="med" len="med"/>
              </a:ln>
            </p:spPr>
          </p:cxnSp>
          <p:cxnSp>
            <p:nvCxnSpPr>
              <p:cNvPr id="19" name="Google Shape;623;p19">
                <a:extLst>
                  <a:ext uri="{FF2B5EF4-FFF2-40B4-BE49-F238E27FC236}">
                    <a16:creationId xmlns:a16="http://schemas.microsoft.com/office/drawing/2014/main" id="{3B0D1784-6678-4BF3-8C8B-0E9E592224A4}"/>
                  </a:ext>
                </a:extLst>
              </p:cNvPr>
              <p:cNvCxnSpPr/>
              <p:nvPr/>
            </p:nvCxnSpPr>
            <p:spPr>
              <a:xfrm rot="10800000">
                <a:off x="2421238" y="2607200"/>
                <a:ext cx="281100" cy="0"/>
              </a:xfrm>
              <a:prstGeom prst="straightConnector1">
                <a:avLst/>
              </a:prstGeom>
              <a:noFill/>
              <a:ln w="76200" cap="flat" cmpd="sng">
                <a:solidFill>
                  <a:schemeClr val="accent2"/>
                </a:solidFill>
                <a:prstDash val="solid"/>
                <a:round/>
                <a:headEnd type="none" w="med" len="med"/>
                <a:tailEnd type="none" w="med" len="med"/>
              </a:ln>
            </p:spPr>
          </p:cxnSp>
        </p:grpSp>
        <p:grpSp>
          <p:nvGrpSpPr>
            <p:cNvPr id="9" name="Google Shape;624;p19">
              <a:extLst>
                <a:ext uri="{FF2B5EF4-FFF2-40B4-BE49-F238E27FC236}">
                  <a16:creationId xmlns:a16="http://schemas.microsoft.com/office/drawing/2014/main" id="{93579405-E972-4802-8087-9542852B10F8}"/>
                </a:ext>
              </a:extLst>
            </p:cNvPr>
            <p:cNvGrpSpPr/>
            <p:nvPr/>
          </p:nvGrpSpPr>
          <p:grpSpPr>
            <a:xfrm>
              <a:off x="2433539" y="1283325"/>
              <a:ext cx="674431" cy="2629800"/>
              <a:chOff x="2433552" y="1283325"/>
              <a:chExt cx="674431" cy="2629800"/>
            </a:xfrm>
          </p:grpSpPr>
          <p:cxnSp>
            <p:nvCxnSpPr>
              <p:cNvPr id="10" name="Google Shape;625;p19">
                <a:extLst>
                  <a:ext uri="{FF2B5EF4-FFF2-40B4-BE49-F238E27FC236}">
                    <a16:creationId xmlns:a16="http://schemas.microsoft.com/office/drawing/2014/main" id="{A94BD66E-92B8-4839-842B-6C8A3DFE4564}"/>
                  </a:ext>
                </a:extLst>
              </p:cNvPr>
              <p:cNvCxnSpPr/>
              <p:nvPr/>
            </p:nvCxnSpPr>
            <p:spPr>
              <a:xfrm rot="10800000">
                <a:off x="2681083" y="2984983"/>
                <a:ext cx="426900" cy="0"/>
              </a:xfrm>
              <a:prstGeom prst="straightConnector1">
                <a:avLst/>
              </a:prstGeom>
              <a:noFill/>
              <a:ln w="28575" cap="flat" cmpd="sng">
                <a:solidFill>
                  <a:schemeClr val="accent4"/>
                </a:solidFill>
                <a:prstDash val="solid"/>
                <a:round/>
                <a:headEnd type="none" w="med" len="med"/>
                <a:tailEnd type="none" w="med" len="med"/>
              </a:ln>
            </p:spPr>
          </p:cxnSp>
          <p:cxnSp>
            <p:nvCxnSpPr>
              <p:cNvPr id="11" name="Google Shape;626;p19">
                <a:extLst>
                  <a:ext uri="{FF2B5EF4-FFF2-40B4-BE49-F238E27FC236}">
                    <a16:creationId xmlns:a16="http://schemas.microsoft.com/office/drawing/2014/main" id="{A7A023AA-1938-4926-9C87-E39D0015CAEE}"/>
                  </a:ext>
                </a:extLst>
              </p:cNvPr>
              <p:cNvCxnSpPr/>
              <p:nvPr/>
            </p:nvCxnSpPr>
            <p:spPr>
              <a:xfrm rot="10800000">
                <a:off x="2683250" y="1283325"/>
                <a:ext cx="0" cy="2629800"/>
              </a:xfrm>
              <a:prstGeom prst="straightConnector1">
                <a:avLst/>
              </a:prstGeom>
              <a:noFill/>
              <a:ln w="28575" cap="flat" cmpd="sng">
                <a:solidFill>
                  <a:schemeClr val="accent4"/>
                </a:solidFill>
                <a:prstDash val="solid"/>
                <a:round/>
                <a:headEnd type="none" w="med" len="med"/>
                <a:tailEnd type="none" w="med" len="med"/>
              </a:ln>
            </p:spPr>
          </p:cxnSp>
          <p:cxnSp>
            <p:nvCxnSpPr>
              <p:cNvPr id="12" name="Google Shape;627;p19">
                <a:extLst>
                  <a:ext uri="{FF2B5EF4-FFF2-40B4-BE49-F238E27FC236}">
                    <a16:creationId xmlns:a16="http://schemas.microsoft.com/office/drawing/2014/main" id="{25C3EF11-5CA1-4AA6-8D54-63723C6B23BE}"/>
                  </a:ext>
                </a:extLst>
              </p:cNvPr>
              <p:cNvCxnSpPr/>
              <p:nvPr/>
            </p:nvCxnSpPr>
            <p:spPr>
              <a:xfrm rot="10800000">
                <a:off x="2433552" y="1295262"/>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13" name="Google Shape;628;p19">
                <a:extLst>
                  <a:ext uri="{FF2B5EF4-FFF2-40B4-BE49-F238E27FC236}">
                    <a16:creationId xmlns:a16="http://schemas.microsoft.com/office/drawing/2014/main" id="{56B995FD-C89E-4061-9545-374388275BA1}"/>
                  </a:ext>
                </a:extLst>
              </p:cNvPr>
              <p:cNvCxnSpPr/>
              <p:nvPr/>
            </p:nvCxnSpPr>
            <p:spPr>
              <a:xfrm rot="10800000">
                <a:off x="2434366" y="3913125"/>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14" name="Google Shape;629;p19">
                <a:extLst>
                  <a:ext uri="{FF2B5EF4-FFF2-40B4-BE49-F238E27FC236}">
                    <a16:creationId xmlns:a16="http://schemas.microsoft.com/office/drawing/2014/main" id="{9109B777-ECD1-49E5-B22F-913921C78EEA}"/>
                  </a:ext>
                </a:extLst>
              </p:cNvPr>
              <p:cNvCxnSpPr/>
              <p:nvPr/>
            </p:nvCxnSpPr>
            <p:spPr>
              <a:xfrm rot="10800000">
                <a:off x="2433552" y="2607200"/>
                <a:ext cx="256500" cy="0"/>
              </a:xfrm>
              <a:prstGeom prst="straightConnector1">
                <a:avLst/>
              </a:prstGeom>
              <a:noFill/>
              <a:ln w="28575" cap="flat" cmpd="sng">
                <a:solidFill>
                  <a:schemeClr val="accent4"/>
                </a:solidFill>
                <a:prstDash val="solid"/>
                <a:round/>
                <a:headEnd type="none" w="med" len="med"/>
                <a:tailEnd type="none" w="med" len="med"/>
              </a:ln>
            </p:spPr>
          </p:cxnSp>
        </p:grpSp>
      </p:grpSp>
      <p:grpSp>
        <p:nvGrpSpPr>
          <p:cNvPr id="20" name="Google Shape;630;p19">
            <a:extLst>
              <a:ext uri="{FF2B5EF4-FFF2-40B4-BE49-F238E27FC236}">
                <a16:creationId xmlns:a16="http://schemas.microsoft.com/office/drawing/2014/main" id="{85FDA947-1CE5-4F33-A91F-098CDE44044A}"/>
              </a:ext>
            </a:extLst>
          </p:cNvPr>
          <p:cNvGrpSpPr/>
          <p:nvPr/>
        </p:nvGrpSpPr>
        <p:grpSpPr>
          <a:xfrm>
            <a:off x="2388918" y="1212147"/>
            <a:ext cx="1560052" cy="2636655"/>
            <a:chOff x="2417154" y="1283325"/>
            <a:chExt cx="695783" cy="2636655"/>
          </a:xfrm>
        </p:grpSpPr>
        <p:grpSp>
          <p:nvGrpSpPr>
            <p:cNvPr id="21" name="Google Shape;631;p19">
              <a:extLst>
                <a:ext uri="{FF2B5EF4-FFF2-40B4-BE49-F238E27FC236}">
                  <a16:creationId xmlns:a16="http://schemas.microsoft.com/office/drawing/2014/main" id="{F6ED692E-E4FB-471D-BEC6-E4A147CBBF6E}"/>
                </a:ext>
              </a:extLst>
            </p:cNvPr>
            <p:cNvGrpSpPr/>
            <p:nvPr/>
          </p:nvGrpSpPr>
          <p:grpSpPr>
            <a:xfrm>
              <a:off x="2417154" y="1283325"/>
              <a:ext cx="685733" cy="2635017"/>
              <a:chOff x="2417154" y="1283325"/>
              <a:chExt cx="685733" cy="2635017"/>
            </a:xfrm>
          </p:grpSpPr>
          <p:cxnSp>
            <p:nvCxnSpPr>
              <p:cNvPr id="28" name="Google Shape;632;p19">
                <a:extLst>
                  <a:ext uri="{FF2B5EF4-FFF2-40B4-BE49-F238E27FC236}">
                    <a16:creationId xmlns:a16="http://schemas.microsoft.com/office/drawing/2014/main" id="{5A8A1999-2169-4711-8B05-0F7098EE4CA4}"/>
                  </a:ext>
                </a:extLst>
              </p:cNvPr>
              <p:cNvCxnSpPr/>
              <p:nvPr/>
            </p:nvCxnSpPr>
            <p:spPr>
              <a:xfrm rot="10800000">
                <a:off x="2696087" y="2984983"/>
                <a:ext cx="406800" cy="0"/>
              </a:xfrm>
              <a:prstGeom prst="straightConnector1">
                <a:avLst/>
              </a:prstGeom>
              <a:noFill/>
              <a:ln w="76200" cap="flat" cmpd="sng">
                <a:solidFill>
                  <a:schemeClr val="accent2"/>
                </a:solidFill>
                <a:prstDash val="solid"/>
                <a:round/>
                <a:headEnd type="none" w="med" len="med"/>
                <a:tailEnd type="none" w="med" len="med"/>
              </a:ln>
            </p:spPr>
          </p:cxnSp>
          <p:cxnSp>
            <p:nvCxnSpPr>
              <p:cNvPr id="29" name="Google Shape;633;p19">
                <a:extLst>
                  <a:ext uri="{FF2B5EF4-FFF2-40B4-BE49-F238E27FC236}">
                    <a16:creationId xmlns:a16="http://schemas.microsoft.com/office/drawing/2014/main" id="{113250A1-06B2-4713-82E1-BF6BDB5BDA8D}"/>
                  </a:ext>
                </a:extLst>
              </p:cNvPr>
              <p:cNvCxnSpPr/>
              <p:nvPr/>
            </p:nvCxnSpPr>
            <p:spPr>
              <a:xfrm rot="10800000">
                <a:off x="2683250" y="1283325"/>
                <a:ext cx="0" cy="2629800"/>
              </a:xfrm>
              <a:prstGeom prst="straightConnector1">
                <a:avLst/>
              </a:prstGeom>
              <a:noFill/>
              <a:ln w="76200" cap="flat" cmpd="sng">
                <a:solidFill>
                  <a:schemeClr val="accent2"/>
                </a:solidFill>
                <a:prstDash val="solid"/>
                <a:round/>
                <a:headEnd type="none" w="med" len="med"/>
                <a:tailEnd type="none" w="med" len="med"/>
              </a:ln>
            </p:spPr>
          </p:cxnSp>
          <p:cxnSp>
            <p:nvCxnSpPr>
              <p:cNvPr id="30" name="Google Shape;634;p19">
                <a:extLst>
                  <a:ext uri="{FF2B5EF4-FFF2-40B4-BE49-F238E27FC236}">
                    <a16:creationId xmlns:a16="http://schemas.microsoft.com/office/drawing/2014/main" id="{DAC2964F-812A-4FB7-BD56-CD31D13B3AC3}"/>
                  </a:ext>
                </a:extLst>
              </p:cNvPr>
              <p:cNvCxnSpPr/>
              <p:nvPr/>
            </p:nvCxnSpPr>
            <p:spPr>
              <a:xfrm flipH="1">
                <a:off x="2424967" y="1284290"/>
                <a:ext cx="273559" cy="7601"/>
              </a:xfrm>
              <a:prstGeom prst="straightConnector1">
                <a:avLst/>
              </a:prstGeom>
              <a:noFill/>
              <a:ln w="76200" cap="flat" cmpd="sng">
                <a:solidFill>
                  <a:schemeClr val="accent2"/>
                </a:solidFill>
                <a:prstDash val="solid"/>
                <a:round/>
                <a:headEnd type="none" w="med" len="med"/>
                <a:tailEnd type="none" w="med" len="med"/>
              </a:ln>
            </p:spPr>
          </p:cxnSp>
          <p:cxnSp>
            <p:nvCxnSpPr>
              <p:cNvPr id="31" name="Google Shape;635;p19">
                <a:extLst>
                  <a:ext uri="{FF2B5EF4-FFF2-40B4-BE49-F238E27FC236}">
                    <a16:creationId xmlns:a16="http://schemas.microsoft.com/office/drawing/2014/main" id="{ABF0CA03-4322-4004-8CF3-A7460F8AC6F2}"/>
                  </a:ext>
                </a:extLst>
              </p:cNvPr>
              <p:cNvCxnSpPr/>
              <p:nvPr/>
            </p:nvCxnSpPr>
            <p:spPr>
              <a:xfrm flipH="1">
                <a:off x="2440325" y="3918342"/>
                <a:ext cx="259436" cy="0"/>
              </a:xfrm>
              <a:prstGeom prst="straightConnector1">
                <a:avLst/>
              </a:prstGeom>
              <a:noFill/>
              <a:ln w="76200" cap="flat" cmpd="sng">
                <a:solidFill>
                  <a:schemeClr val="accent2"/>
                </a:solidFill>
                <a:prstDash val="solid"/>
                <a:round/>
                <a:headEnd type="none" w="med" len="med"/>
                <a:tailEnd type="none" w="med" len="med"/>
              </a:ln>
            </p:spPr>
          </p:cxnSp>
          <p:cxnSp>
            <p:nvCxnSpPr>
              <p:cNvPr id="32" name="Google Shape;636;p19">
                <a:extLst>
                  <a:ext uri="{FF2B5EF4-FFF2-40B4-BE49-F238E27FC236}">
                    <a16:creationId xmlns:a16="http://schemas.microsoft.com/office/drawing/2014/main" id="{340E68BC-5D64-48A0-981A-59BE2379F54A}"/>
                  </a:ext>
                </a:extLst>
              </p:cNvPr>
              <p:cNvCxnSpPr/>
              <p:nvPr/>
            </p:nvCxnSpPr>
            <p:spPr>
              <a:xfrm rot="10800000">
                <a:off x="2417154" y="2337045"/>
                <a:ext cx="281100" cy="0"/>
              </a:xfrm>
              <a:prstGeom prst="straightConnector1">
                <a:avLst/>
              </a:prstGeom>
              <a:noFill/>
              <a:ln w="76200" cap="flat" cmpd="sng">
                <a:solidFill>
                  <a:schemeClr val="accent2"/>
                </a:solidFill>
                <a:prstDash val="solid"/>
                <a:round/>
                <a:headEnd type="none" w="med" len="med"/>
                <a:tailEnd type="none" w="med" len="med"/>
              </a:ln>
            </p:spPr>
          </p:cxnSp>
        </p:grpSp>
        <p:grpSp>
          <p:nvGrpSpPr>
            <p:cNvPr id="22" name="Google Shape;637;p19">
              <a:extLst>
                <a:ext uri="{FF2B5EF4-FFF2-40B4-BE49-F238E27FC236}">
                  <a16:creationId xmlns:a16="http://schemas.microsoft.com/office/drawing/2014/main" id="{D992A9AA-CD4C-45D6-AD03-D208753B45A4}"/>
                </a:ext>
              </a:extLst>
            </p:cNvPr>
            <p:cNvGrpSpPr/>
            <p:nvPr/>
          </p:nvGrpSpPr>
          <p:grpSpPr>
            <a:xfrm>
              <a:off x="2429154" y="1283325"/>
              <a:ext cx="683783" cy="2636655"/>
              <a:chOff x="2429167" y="1283325"/>
              <a:chExt cx="683783" cy="2636655"/>
            </a:xfrm>
          </p:grpSpPr>
          <p:cxnSp>
            <p:nvCxnSpPr>
              <p:cNvPr id="23" name="Google Shape;638;p19">
                <a:extLst>
                  <a:ext uri="{FF2B5EF4-FFF2-40B4-BE49-F238E27FC236}">
                    <a16:creationId xmlns:a16="http://schemas.microsoft.com/office/drawing/2014/main" id="{63AB7F2A-F7F6-47A6-AEE0-2585F326761B}"/>
                  </a:ext>
                </a:extLst>
              </p:cNvPr>
              <p:cNvCxnSpPr/>
              <p:nvPr/>
            </p:nvCxnSpPr>
            <p:spPr>
              <a:xfrm rot="10800000">
                <a:off x="2686050" y="2984984"/>
                <a:ext cx="426900" cy="0"/>
              </a:xfrm>
              <a:prstGeom prst="straightConnector1">
                <a:avLst/>
              </a:prstGeom>
              <a:noFill/>
              <a:ln w="28575" cap="flat" cmpd="sng">
                <a:solidFill>
                  <a:schemeClr val="accent4"/>
                </a:solidFill>
                <a:prstDash val="solid"/>
                <a:round/>
                <a:headEnd type="none" w="med" len="med"/>
                <a:tailEnd type="none" w="med" len="med"/>
              </a:ln>
            </p:spPr>
          </p:cxnSp>
          <p:cxnSp>
            <p:nvCxnSpPr>
              <p:cNvPr id="24" name="Google Shape;639;p19">
                <a:extLst>
                  <a:ext uri="{FF2B5EF4-FFF2-40B4-BE49-F238E27FC236}">
                    <a16:creationId xmlns:a16="http://schemas.microsoft.com/office/drawing/2014/main" id="{DE70EED1-1D09-46E1-9A4A-2F2AD1F56941}"/>
                  </a:ext>
                </a:extLst>
              </p:cNvPr>
              <p:cNvCxnSpPr/>
              <p:nvPr/>
            </p:nvCxnSpPr>
            <p:spPr>
              <a:xfrm rot="10800000">
                <a:off x="2683250" y="1283325"/>
                <a:ext cx="0" cy="2629800"/>
              </a:xfrm>
              <a:prstGeom prst="straightConnector1">
                <a:avLst/>
              </a:prstGeom>
              <a:noFill/>
              <a:ln w="28575" cap="flat" cmpd="sng">
                <a:solidFill>
                  <a:schemeClr val="accent4"/>
                </a:solidFill>
                <a:prstDash val="solid"/>
                <a:round/>
                <a:headEnd type="none" w="med" len="med"/>
                <a:tailEnd type="none" w="med" len="med"/>
              </a:ln>
            </p:spPr>
          </p:cxnSp>
          <p:cxnSp>
            <p:nvCxnSpPr>
              <p:cNvPr id="25" name="Google Shape;640;p19">
                <a:extLst>
                  <a:ext uri="{FF2B5EF4-FFF2-40B4-BE49-F238E27FC236}">
                    <a16:creationId xmlns:a16="http://schemas.microsoft.com/office/drawing/2014/main" id="{82E096EA-A453-4D6B-9ED1-C77AFBBAE62A}"/>
                  </a:ext>
                </a:extLst>
              </p:cNvPr>
              <p:cNvCxnSpPr/>
              <p:nvPr/>
            </p:nvCxnSpPr>
            <p:spPr>
              <a:xfrm rot="10800000">
                <a:off x="2429167" y="1285838"/>
                <a:ext cx="257100" cy="0"/>
              </a:xfrm>
              <a:prstGeom prst="straightConnector1">
                <a:avLst/>
              </a:prstGeom>
              <a:noFill/>
              <a:ln w="28575" cap="flat" cmpd="sng">
                <a:solidFill>
                  <a:schemeClr val="accent4"/>
                </a:solidFill>
                <a:prstDash val="solid"/>
                <a:round/>
                <a:headEnd type="none" w="med" len="med"/>
                <a:tailEnd type="none" w="med" len="med"/>
              </a:ln>
            </p:spPr>
          </p:cxnSp>
          <p:cxnSp>
            <p:nvCxnSpPr>
              <p:cNvPr id="26" name="Google Shape;641;p19">
                <a:extLst>
                  <a:ext uri="{FF2B5EF4-FFF2-40B4-BE49-F238E27FC236}">
                    <a16:creationId xmlns:a16="http://schemas.microsoft.com/office/drawing/2014/main" id="{3EA44E95-C73F-4613-9915-9D92EC688E74}"/>
                  </a:ext>
                </a:extLst>
              </p:cNvPr>
              <p:cNvCxnSpPr/>
              <p:nvPr/>
            </p:nvCxnSpPr>
            <p:spPr>
              <a:xfrm flipH="1">
                <a:off x="2440267" y="3919980"/>
                <a:ext cx="250040" cy="0"/>
              </a:xfrm>
              <a:prstGeom prst="straightConnector1">
                <a:avLst/>
              </a:prstGeom>
              <a:noFill/>
              <a:ln w="28575" cap="flat" cmpd="sng">
                <a:solidFill>
                  <a:schemeClr val="accent4"/>
                </a:solidFill>
                <a:prstDash val="solid"/>
                <a:round/>
                <a:headEnd type="none" w="med" len="med"/>
                <a:tailEnd type="none" w="med" len="med"/>
              </a:ln>
            </p:spPr>
          </p:cxnSp>
          <p:cxnSp>
            <p:nvCxnSpPr>
              <p:cNvPr id="27" name="Google Shape;642;p19">
                <a:extLst>
                  <a:ext uri="{FF2B5EF4-FFF2-40B4-BE49-F238E27FC236}">
                    <a16:creationId xmlns:a16="http://schemas.microsoft.com/office/drawing/2014/main" id="{3EB3564B-D0FA-46BB-8E25-537F04836C7C}"/>
                  </a:ext>
                </a:extLst>
              </p:cNvPr>
              <p:cNvCxnSpPr/>
              <p:nvPr/>
            </p:nvCxnSpPr>
            <p:spPr>
              <a:xfrm rot="10800000">
                <a:off x="2429167" y="2339756"/>
                <a:ext cx="256500" cy="0"/>
              </a:xfrm>
              <a:prstGeom prst="straightConnector1">
                <a:avLst/>
              </a:prstGeom>
              <a:noFill/>
              <a:ln w="28575" cap="flat" cmpd="sng">
                <a:solidFill>
                  <a:schemeClr val="accent4"/>
                </a:solidFill>
                <a:prstDash val="solid"/>
                <a:round/>
                <a:headEnd type="none" w="med" len="med"/>
                <a:tailEnd type="none" w="med" len="med"/>
              </a:ln>
            </p:spPr>
          </p:cxnSp>
        </p:grpSp>
      </p:grpSp>
      <p:grpSp>
        <p:nvGrpSpPr>
          <p:cNvPr id="33" name="Google Shape;1086;p19">
            <a:extLst>
              <a:ext uri="{FF2B5EF4-FFF2-40B4-BE49-F238E27FC236}">
                <a16:creationId xmlns:a16="http://schemas.microsoft.com/office/drawing/2014/main" id="{B26D5E8F-A9BB-4C6F-9D1E-4C2E2DEE0B01}"/>
              </a:ext>
            </a:extLst>
          </p:cNvPr>
          <p:cNvGrpSpPr/>
          <p:nvPr/>
        </p:nvGrpSpPr>
        <p:grpSpPr>
          <a:xfrm>
            <a:off x="6704139" y="1091146"/>
            <a:ext cx="1492500" cy="554988"/>
            <a:chOff x="6703688" y="1169337"/>
            <a:chExt cx="1890913" cy="712190"/>
          </a:xfrm>
        </p:grpSpPr>
        <p:sp>
          <p:nvSpPr>
            <p:cNvPr id="34" name="Google Shape;1087;p19">
              <a:extLst>
                <a:ext uri="{FF2B5EF4-FFF2-40B4-BE49-F238E27FC236}">
                  <a16:creationId xmlns:a16="http://schemas.microsoft.com/office/drawing/2014/main" id="{3D78743B-DC57-41C0-B92B-E343599FD1FB}"/>
                </a:ext>
              </a:extLst>
            </p:cNvPr>
            <p:cNvSpPr txBox="1"/>
            <p:nvPr/>
          </p:nvSpPr>
          <p:spPr>
            <a:xfrm>
              <a:off x="6703688" y="1169337"/>
              <a:ext cx="1890900" cy="253500"/>
            </a:xfrm>
            <a:prstGeom prst="rect">
              <a:avLst/>
            </a:prstGeom>
            <a:noFill/>
            <a:ln>
              <a:noFill/>
            </a:ln>
          </p:spPr>
          <p:txBody>
            <a:bodyPr spcFirstLastPara="1" wrap="square" lIns="91425" tIns="91425" rIns="91425" bIns="91425" anchor="ctr" anchorCtr="0">
              <a:noAutofit/>
            </a:bodyPr>
            <a:lstStyle/>
            <a:p>
              <a:pPr lvl="0"/>
              <a:r>
                <a:rPr lang="en-US" sz="2000" b="1" dirty="0">
                  <a:solidFill>
                    <a:srgbClr val="2F2A8C"/>
                  </a:solidFill>
                  <a:latin typeface="Times New Roman" panose="02020603050405020304" pitchFamily="18" charset="0"/>
                  <a:ea typeface="Fira Sans Extra Condensed SemiBold"/>
                  <a:cs typeface="Times New Roman" panose="02020603050405020304" pitchFamily="18" charset="0"/>
                  <a:sym typeface="Fira Sans Extra Condensed SemiBold"/>
                </a:rPr>
                <a:t>Di động</a:t>
              </a:r>
              <a:endParaRPr lang="vi-VN" sz="2000" b="1" dirty="0">
                <a:solidFill>
                  <a:srgbClr val="2F2A8C"/>
                </a:solidFill>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35" name="Google Shape;1088;p19">
              <a:extLst>
                <a:ext uri="{FF2B5EF4-FFF2-40B4-BE49-F238E27FC236}">
                  <a16:creationId xmlns:a16="http://schemas.microsoft.com/office/drawing/2014/main" id="{CE50C2DF-EA7F-4366-A5D9-081A862B98DF}"/>
                </a:ext>
              </a:extLst>
            </p:cNvPr>
            <p:cNvSpPr txBox="1"/>
            <p:nvPr/>
          </p:nvSpPr>
          <p:spPr>
            <a:xfrm>
              <a:off x="6703700" y="1422827"/>
              <a:ext cx="18909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latin typeface="Roboto"/>
                <a:ea typeface="Roboto"/>
                <a:cs typeface="Roboto"/>
                <a:sym typeface="Roboto"/>
              </a:endParaRPr>
            </a:p>
          </p:txBody>
        </p:sp>
      </p:grpSp>
      <p:grpSp>
        <p:nvGrpSpPr>
          <p:cNvPr id="36" name="Google Shape;1089;p19">
            <a:extLst>
              <a:ext uri="{FF2B5EF4-FFF2-40B4-BE49-F238E27FC236}">
                <a16:creationId xmlns:a16="http://schemas.microsoft.com/office/drawing/2014/main" id="{A152BDC6-0180-44DA-85BF-20FBBF43775E}"/>
              </a:ext>
            </a:extLst>
          </p:cNvPr>
          <p:cNvGrpSpPr/>
          <p:nvPr/>
        </p:nvGrpSpPr>
        <p:grpSpPr>
          <a:xfrm>
            <a:off x="506406" y="2265867"/>
            <a:ext cx="1934394" cy="841990"/>
            <a:chOff x="505956" y="2334923"/>
            <a:chExt cx="1934394" cy="841990"/>
          </a:xfrm>
        </p:grpSpPr>
        <p:sp>
          <p:nvSpPr>
            <p:cNvPr id="37" name="Google Shape;1090;p19">
              <a:extLst>
                <a:ext uri="{FF2B5EF4-FFF2-40B4-BE49-F238E27FC236}">
                  <a16:creationId xmlns:a16="http://schemas.microsoft.com/office/drawing/2014/main" id="{DD70197B-27C8-424A-9880-3486B5615A67}"/>
                </a:ext>
              </a:extLst>
            </p:cNvPr>
            <p:cNvSpPr txBox="1"/>
            <p:nvPr/>
          </p:nvSpPr>
          <p:spPr>
            <a:xfrm>
              <a:off x="505956" y="2334923"/>
              <a:ext cx="1890900" cy="253500"/>
            </a:xfrm>
            <a:prstGeom prst="rect">
              <a:avLst/>
            </a:prstGeom>
            <a:noFill/>
            <a:ln>
              <a:noFill/>
            </a:ln>
          </p:spPr>
          <p:txBody>
            <a:bodyPr spcFirstLastPara="1" wrap="square" lIns="91425" tIns="91425" rIns="91425" bIns="91425" anchor="ctr" anchorCtr="0">
              <a:noAutofit/>
            </a:bodyPr>
            <a:lstStyle/>
            <a:p>
              <a:pPr lvl="0" algn="r"/>
              <a:r>
                <a:rPr lang="vi-VN" sz="2000" b="1" dirty="0">
                  <a:solidFill>
                    <a:srgbClr val="2F2A8C"/>
                  </a:solidFill>
                  <a:latin typeface="Times New Roman" panose="02020603050405020304" pitchFamily="18" charset="0"/>
                  <a:ea typeface="Fira Sans Extra Condensed SemiBold"/>
                  <a:cs typeface="Times New Roman" panose="02020603050405020304" pitchFamily="18" charset="0"/>
                  <a:sym typeface="Fira Sans Extra Condensed SemiBold"/>
                </a:rPr>
                <a:t>Hướng đối tượng</a:t>
              </a:r>
            </a:p>
          </p:txBody>
        </p:sp>
        <p:sp>
          <p:nvSpPr>
            <p:cNvPr id="38" name="Google Shape;1091;p19">
              <a:extLst>
                <a:ext uri="{FF2B5EF4-FFF2-40B4-BE49-F238E27FC236}">
                  <a16:creationId xmlns:a16="http://schemas.microsoft.com/office/drawing/2014/main" id="{543A536F-D37F-49DA-9169-D6EB1E9F2567}"/>
                </a:ext>
              </a:extLst>
            </p:cNvPr>
            <p:cNvSpPr txBox="1"/>
            <p:nvPr/>
          </p:nvSpPr>
          <p:spPr>
            <a:xfrm>
              <a:off x="549450" y="2721813"/>
              <a:ext cx="1890900" cy="4551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000" dirty="0">
                <a:latin typeface="Roboto"/>
                <a:ea typeface="Roboto"/>
                <a:cs typeface="Roboto"/>
                <a:sym typeface="Roboto"/>
              </a:endParaRPr>
            </a:p>
          </p:txBody>
        </p:sp>
      </p:grpSp>
      <p:grpSp>
        <p:nvGrpSpPr>
          <p:cNvPr id="39" name="Google Shape;1092;p19">
            <a:extLst>
              <a:ext uri="{FF2B5EF4-FFF2-40B4-BE49-F238E27FC236}">
                <a16:creationId xmlns:a16="http://schemas.microsoft.com/office/drawing/2014/main" id="{F8B86597-389A-40A9-86D9-E10094F70F48}"/>
              </a:ext>
            </a:extLst>
          </p:cNvPr>
          <p:cNvGrpSpPr/>
          <p:nvPr/>
        </p:nvGrpSpPr>
        <p:grpSpPr>
          <a:xfrm>
            <a:off x="549813" y="1091147"/>
            <a:ext cx="1890913" cy="712189"/>
            <a:chOff x="549363" y="1169337"/>
            <a:chExt cx="1890913" cy="712189"/>
          </a:xfrm>
        </p:grpSpPr>
        <p:sp>
          <p:nvSpPr>
            <p:cNvPr id="40" name="Google Shape;1093;p19">
              <a:extLst>
                <a:ext uri="{FF2B5EF4-FFF2-40B4-BE49-F238E27FC236}">
                  <a16:creationId xmlns:a16="http://schemas.microsoft.com/office/drawing/2014/main" id="{7C992992-E3B0-4C53-B9FA-D7648C1EC095}"/>
                </a:ext>
              </a:extLst>
            </p:cNvPr>
            <p:cNvSpPr txBox="1"/>
            <p:nvPr/>
          </p:nvSpPr>
          <p:spPr>
            <a:xfrm>
              <a:off x="549363" y="1169337"/>
              <a:ext cx="1890900" cy="2535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r>
                <a:rPr lang="en-GB" sz="2000" b="1" dirty="0" err="1">
                  <a:solidFill>
                    <a:srgbClr val="2F2A8C"/>
                  </a:solidFill>
                  <a:latin typeface="Times New Roman" panose="02020603050405020304" pitchFamily="18" charset="0"/>
                  <a:ea typeface="Fira Sans Extra Condensed SemiBold"/>
                  <a:cs typeface="Times New Roman" panose="02020603050405020304" pitchFamily="18" charset="0"/>
                  <a:sym typeface="Fira Sans Extra Condensed SemiBold"/>
                </a:rPr>
                <a:t>Đơn</a:t>
              </a:r>
              <a:r>
                <a:rPr lang="en-GB" sz="2000" b="1" dirty="0">
                  <a:solidFill>
                    <a:srgbClr val="2F2A8C"/>
                  </a:solidFill>
                  <a:latin typeface="Times New Roman" panose="02020603050405020304" pitchFamily="18" charset="0"/>
                  <a:ea typeface="Fira Sans Extra Condensed SemiBold"/>
                  <a:cs typeface="Times New Roman" panose="02020603050405020304" pitchFamily="18" charset="0"/>
                  <a:sym typeface="Fira Sans Extra Condensed SemiBold"/>
                </a:rPr>
                <a:t> </a:t>
              </a:r>
              <a:r>
                <a:rPr lang="en-GB" sz="2000" b="1" dirty="0" err="1">
                  <a:solidFill>
                    <a:srgbClr val="2F2A8C"/>
                  </a:solidFill>
                  <a:latin typeface="Times New Roman" panose="02020603050405020304" pitchFamily="18" charset="0"/>
                  <a:ea typeface="Fira Sans Extra Condensed SemiBold"/>
                  <a:cs typeface="Times New Roman" panose="02020603050405020304" pitchFamily="18" charset="0"/>
                  <a:sym typeface="Fira Sans Extra Condensed SemiBold"/>
                </a:rPr>
                <a:t>giản</a:t>
              </a:r>
              <a:endParaRPr sz="2000" b="1" dirty="0">
                <a:solidFill>
                  <a:srgbClr val="2F2A8C"/>
                </a:solidFill>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41" name="Google Shape;1094;p19">
              <a:extLst>
                <a:ext uri="{FF2B5EF4-FFF2-40B4-BE49-F238E27FC236}">
                  <a16:creationId xmlns:a16="http://schemas.microsoft.com/office/drawing/2014/main" id="{C1617376-8853-49D0-8317-EDDE8426A30C}"/>
                </a:ext>
              </a:extLst>
            </p:cNvPr>
            <p:cNvSpPr txBox="1"/>
            <p:nvPr/>
          </p:nvSpPr>
          <p:spPr>
            <a:xfrm>
              <a:off x="549375" y="1422826"/>
              <a:ext cx="1890900" cy="45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000" dirty="0">
                <a:latin typeface="Roboto"/>
                <a:ea typeface="Roboto"/>
                <a:cs typeface="Roboto"/>
                <a:sym typeface="Roboto"/>
              </a:endParaRPr>
            </a:p>
          </p:txBody>
        </p:sp>
      </p:grpSp>
      <p:grpSp>
        <p:nvGrpSpPr>
          <p:cNvPr id="42" name="Google Shape;1095;p19">
            <a:extLst>
              <a:ext uri="{FF2B5EF4-FFF2-40B4-BE49-F238E27FC236}">
                <a16:creationId xmlns:a16="http://schemas.microsoft.com/office/drawing/2014/main" id="{1E0A3920-22C2-4010-890D-C8BBCD25F965}"/>
              </a:ext>
            </a:extLst>
          </p:cNvPr>
          <p:cNvGrpSpPr/>
          <p:nvPr/>
        </p:nvGrpSpPr>
        <p:grpSpPr>
          <a:xfrm>
            <a:off x="270935" y="3595302"/>
            <a:ext cx="2169866" cy="821410"/>
            <a:chOff x="530845" y="3645442"/>
            <a:chExt cx="1909505" cy="821410"/>
          </a:xfrm>
        </p:grpSpPr>
        <p:sp>
          <p:nvSpPr>
            <p:cNvPr id="43" name="Google Shape;1096;p19">
              <a:extLst>
                <a:ext uri="{FF2B5EF4-FFF2-40B4-BE49-F238E27FC236}">
                  <a16:creationId xmlns:a16="http://schemas.microsoft.com/office/drawing/2014/main" id="{13CB8579-D045-477C-A571-AAE8A6C5CE15}"/>
                </a:ext>
              </a:extLst>
            </p:cNvPr>
            <p:cNvSpPr txBox="1"/>
            <p:nvPr/>
          </p:nvSpPr>
          <p:spPr>
            <a:xfrm>
              <a:off x="530845" y="3645442"/>
              <a:ext cx="1890900" cy="253500"/>
            </a:xfrm>
            <a:prstGeom prst="rect">
              <a:avLst/>
            </a:prstGeom>
            <a:noFill/>
            <a:ln>
              <a:noFill/>
            </a:ln>
          </p:spPr>
          <p:txBody>
            <a:bodyPr spcFirstLastPara="1" wrap="square" lIns="91425" tIns="91425" rIns="91425" bIns="91425" anchor="ctr" anchorCtr="0">
              <a:noAutofit/>
            </a:bodyPr>
            <a:lstStyle/>
            <a:p>
              <a:pPr lvl="0" algn="r"/>
              <a:r>
                <a:rPr lang="en-US" sz="2000" b="1" dirty="0">
                  <a:solidFill>
                    <a:srgbClr val="2F2A8C"/>
                  </a:solidFill>
                  <a:latin typeface="Times New Roman" panose="02020603050405020304" pitchFamily="18" charset="0"/>
                  <a:ea typeface="Fira Sans Extra Condensed SemiBold"/>
                  <a:cs typeface="Times New Roman" panose="02020603050405020304" pitchFamily="18" charset="0"/>
                  <a:sym typeface="Fira Sans Extra Condensed SemiBold"/>
                </a:rPr>
                <a:t>Không phụ thuộc vào nền tảng</a:t>
              </a:r>
              <a:endParaRPr lang="vi-VN" sz="2000" b="1" dirty="0">
                <a:solidFill>
                  <a:srgbClr val="2F2A8C"/>
                </a:solidFill>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sp>
          <p:nvSpPr>
            <p:cNvPr id="44" name="Google Shape;1097;p19">
              <a:extLst>
                <a:ext uri="{FF2B5EF4-FFF2-40B4-BE49-F238E27FC236}">
                  <a16:creationId xmlns:a16="http://schemas.microsoft.com/office/drawing/2014/main" id="{4D3E8EB5-A5F1-4A3E-A84D-6842E13D0349}"/>
                </a:ext>
              </a:extLst>
            </p:cNvPr>
            <p:cNvSpPr txBox="1"/>
            <p:nvPr/>
          </p:nvSpPr>
          <p:spPr>
            <a:xfrm>
              <a:off x="549450" y="4008152"/>
              <a:ext cx="1890900" cy="458700"/>
            </a:xfrm>
            <a:prstGeom prst="rect">
              <a:avLst/>
            </a:prstGeom>
            <a:noFill/>
            <a:ln>
              <a:noFill/>
            </a:ln>
          </p:spPr>
          <p:txBody>
            <a:bodyPr spcFirstLastPara="1" wrap="square" lIns="91425" tIns="91425" rIns="91425" bIns="91425" anchor="ctr" anchorCtr="0">
              <a:noAutofit/>
            </a:bodyPr>
            <a:lstStyle/>
            <a:p>
              <a:pPr marL="0" lvl="0" indent="0" algn="r" rtl="0">
                <a:spcBef>
                  <a:spcPts val="0"/>
                </a:spcBef>
                <a:spcAft>
                  <a:spcPts val="0"/>
                </a:spcAft>
                <a:buNone/>
              </a:pPr>
              <a:endParaRPr sz="2000" dirty="0">
                <a:latin typeface="Roboto"/>
                <a:ea typeface="Roboto"/>
                <a:cs typeface="Roboto"/>
                <a:sym typeface="Roboto"/>
              </a:endParaRPr>
            </a:p>
          </p:txBody>
        </p:sp>
      </p:grpSp>
      <p:sp>
        <p:nvSpPr>
          <p:cNvPr id="46" name="Google Shape;1099;p19">
            <a:extLst>
              <a:ext uri="{FF2B5EF4-FFF2-40B4-BE49-F238E27FC236}">
                <a16:creationId xmlns:a16="http://schemas.microsoft.com/office/drawing/2014/main" id="{6BD1988C-406A-486C-992E-2623370DD330}"/>
              </a:ext>
            </a:extLst>
          </p:cNvPr>
          <p:cNvSpPr txBox="1"/>
          <p:nvPr/>
        </p:nvSpPr>
        <p:spPr>
          <a:xfrm>
            <a:off x="6689014" y="2191391"/>
            <a:ext cx="1890900" cy="708223"/>
          </a:xfrm>
          <a:prstGeom prst="rect">
            <a:avLst/>
          </a:prstGeom>
          <a:noFill/>
          <a:ln>
            <a:noFill/>
          </a:ln>
        </p:spPr>
        <p:txBody>
          <a:bodyPr spcFirstLastPara="1" wrap="square" lIns="91425" tIns="91425" rIns="91425" bIns="91425" anchor="ctr" anchorCtr="0">
            <a:noAutofit/>
          </a:bodyPr>
          <a:lstStyle/>
          <a:p>
            <a:pPr lvl="0"/>
            <a:r>
              <a:rPr lang="vi-VN" sz="2000" b="1" dirty="0">
                <a:solidFill>
                  <a:srgbClr val="2F2A8C"/>
                </a:solidFill>
                <a:latin typeface="Times New Roman" panose="02020603050405020304" pitchFamily="18" charset="0"/>
                <a:ea typeface="Fira Sans Extra Condensed SemiBold"/>
                <a:cs typeface="Times New Roman" panose="02020603050405020304" pitchFamily="18" charset="0"/>
                <a:sym typeface="Fira Sans Extra Condensed SemiBold"/>
              </a:rPr>
              <a:t>Mạnh mẽ và bảo mật</a:t>
            </a:r>
          </a:p>
        </p:txBody>
      </p:sp>
      <p:grpSp>
        <p:nvGrpSpPr>
          <p:cNvPr id="48" name="Google Shape;1101;p19">
            <a:extLst>
              <a:ext uri="{FF2B5EF4-FFF2-40B4-BE49-F238E27FC236}">
                <a16:creationId xmlns:a16="http://schemas.microsoft.com/office/drawing/2014/main" id="{DC20B043-D936-43A0-9919-A951A137BCB7}"/>
              </a:ext>
            </a:extLst>
          </p:cNvPr>
          <p:cNvGrpSpPr/>
          <p:nvPr/>
        </p:nvGrpSpPr>
        <p:grpSpPr>
          <a:xfrm>
            <a:off x="6704138" y="3704521"/>
            <a:ext cx="1890913" cy="712190"/>
            <a:chOff x="6703688" y="3754662"/>
            <a:chExt cx="1890913" cy="712190"/>
          </a:xfrm>
        </p:grpSpPr>
        <p:sp>
          <p:nvSpPr>
            <p:cNvPr id="49" name="Google Shape;1102;p19">
              <a:extLst>
                <a:ext uri="{FF2B5EF4-FFF2-40B4-BE49-F238E27FC236}">
                  <a16:creationId xmlns:a16="http://schemas.microsoft.com/office/drawing/2014/main" id="{C9908833-B6D0-46B1-912A-CDAAFE21C14E}"/>
                </a:ext>
              </a:extLst>
            </p:cNvPr>
            <p:cNvSpPr txBox="1"/>
            <p:nvPr/>
          </p:nvSpPr>
          <p:spPr>
            <a:xfrm>
              <a:off x="6703688" y="3754662"/>
              <a:ext cx="1890900" cy="253500"/>
            </a:xfrm>
            <a:prstGeom prst="rect">
              <a:avLst/>
            </a:prstGeom>
            <a:noFill/>
            <a:ln>
              <a:noFill/>
            </a:ln>
          </p:spPr>
          <p:txBody>
            <a:bodyPr spcFirstLastPara="1" wrap="square" lIns="91425" tIns="91425" rIns="91425" bIns="91425" anchor="ctr" anchorCtr="0">
              <a:noAutofit/>
            </a:bodyPr>
            <a:lstStyle/>
            <a:p>
              <a:pPr lvl="0"/>
              <a:r>
                <a:rPr lang="vi-VN" sz="2000" b="1" dirty="0">
                  <a:solidFill>
                    <a:srgbClr val="2F2A8C"/>
                  </a:solidFill>
                  <a:latin typeface="Times New Roman" panose="02020603050405020304" pitchFamily="18" charset="0"/>
                  <a:ea typeface="Fira Sans Extra Condensed SemiBold"/>
                  <a:cs typeface="Times New Roman" panose="02020603050405020304" pitchFamily="18" charset="0"/>
                  <a:sym typeface="Fira Sans Extra Condensed SemiBold"/>
                </a:rPr>
                <a:t>Đa luồng và tương tác</a:t>
              </a:r>
            </a:p>
          </p:txBody>
        </p:sp>
        <p:sp>
          <p:nvSpPr>
            <p:cNvPr id="50" name="Google Shape;1103;p19">
              <a:extLst>
                <a:ext uri="{FF2B5EF4-FFF2-40B4-BE49-F238E27FC236}">
                  <a16:creationId xmlns:a16="http://schemas.microsoft.com/office/drawing/2014/main" id="{9FF6208E-17E0-40C0-8203-3BAAF07F4265}"/>
                </a:ext>
              </a:extLst>
            </p:cNvPr>
            <p:cNvSpPr txBox="1"/>
            <p:nvPr/>
          </p:nvSpPr>
          <p:spPr>
            <a:xfrm>
              <a:off x="6703700" y="4008153"/>
              <a:ext cx="1890900" cy="4587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2000" dirty="0">
                <a:latin typeface="Roboto"/>
                <a:ea typeface="Roboto"/>
                <a:cs typeface="Roboto"/>
                <a:sym typeface="Roboto"/>
              </a:endParaRPr>
            </a:p>
          </p:txBody>
        </p:sp>
      </p:grpSp>
      <p:pic>
        <p:nvPicPr>
          <p:cNvPr id="51" name="Picture 50">
            <a:extLst>
              <a:ext uri="{FF2B5EF4-FFF2-40B4-BE49-F238E27FC236}">
                <a16:creationId xmlns:a16="http://schemas.microsoft.com/office/drawing/2014/main" id="{2A4F4D94-35D3-4526-BDB2-68A4136FF5F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619950" y="1646139"/>
            <a:ext cx="1905000" cy="1905000"/>
          </a:xfrm>
          <a:prstGeom prst="rect">
            <a:avLst/>
          </a:prstGeom>
        </p:spPr>
      </p:pic>
      <p:sp>
        <p:nvSpPr>
          <p:cNvPr id="52" name="Rectangle 51">
            <a:extLst>
              <a:ext uri="{FF2B5EF4-FFF2-40B4-BE49-F238E27FC236}">
                <a16:creationId xmlns:a16="http://schemas.microsoft.com/office/drawing/2014/main" id="{F783CDA6-BA85-4E95-92B1-1FD873C1ACA1}"/>
              </a:ext>
            </a:extLst>
          </p:cNvPr>
          <p:cNvSpPr/>
          <p:nvPr/>
        </p:nvSpPr>
        <p:spPr>
          <a:xfrm>
            <a:off x="0" y="0"/>
            <a:ext cx="9143999" cy="623944"/>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accent6"/>
                </a:solidFill>
                <a:effectLst>
                  <a:outerShdw blurRad="38100" dist="38100" dir="2700000" algn="tl">
                    <a:srgbClr val="000000">
                      <a:alpha val="43137"/>
                    </a:srgbClr>
                  </a:outerShdw>
                </a:effectLst>
              </a:rPr>
              <a:t>Ưu</a:t>
            </a:r>
            <a:r>
              <a:rPr lang="en-US" sz="2800" b="1" dirty="0">
                <a:solidFill>
                  <a:schemeClr val="accent6"/>
                </a:solidFill>
                <a:effectLst>
                  <a:outerShdw blurRad="38100" dist="38100" dir="2700000" algn="tl">
                    <a:srgbClr val="000000">
                      <a:alpha val="43137"/>
                    </a:srgbClr>
                  </a:outerShdw>
                </a:effectLst>
              </a:rPr>
              <a:t> </a:t>
            </a:r>
            <a:r>
              <a:rPr lang="en-US" sz="2800" b="1" dirty="0" err="1">
                <a:solidFill>
                  <a:schemeClr val="accent6"/>
                </a:solidFill>
                <a:effectLst>
                  <a:outerShdw blurRad="38100" dist="38100" dir="2700000" algn="tl">
                    <a:srgbClr val="000000">
                      <a:alpha val="43137"/>
                    </a:srgbClr>
                  </a:outerShdw>
                </a:effectLst>
              </a:rPr>
              <a:t>điểm</a:t>
            </a:r>
            <a:r>
              <a:rPr lang="en-US" sz="2800" b="1" dirty="0">
                <a:solidFill>
                  <a:schemeClr val="accent6"/>
                </a:solidFill>
                <a:effectLst>
                  <a:outerShdw blurRad="38100" dist="38100" dir="2700000" algn="tl">
                    <a:srgbClr val="000000">
                      <a:alpha val="43137"/>
                    </a:srgbClr>
                  </a:outerShdw>
                </a:effectLst>
              </a:rPr>
              <a:t> </a:t>
            </a:r>
            <a:r>
              <a:rPr lang="en-US" sz="2800" b="1" dirty="0" err="1">
                <a:solidFill>
                  <a:schemeClr val="accent6"/>
                </a:solidFill>
                <a:effectLst>
                  <a:outerShdw blurRad="38100" dist="38100" dir="2700000" algn="tl">
                    <a:srgbClr val="000000">
                      <a:alpha val="43137"/>
                    </a:srgbClr>
                  </a:outerShdw>
                </a:effectLst>
              </a:rPr>
              <a:t>của</a:t>
            </a:r>
            <a:r>
              <a:rPr lang="en-US" sz="2800" b="1" dirty="0">
                <a:solidFill>
                  <a:schemeClr val="accent6"/>
                </a:solidFill>
                <a:effectLst>
                  <a:outerShdw blurRad="38100" dist="38100" dir="2700000" algn="tl">
                    <a:srgbClr val="000000">
                      <a:alpha val="43137"/>
                    </a:srgbClr>
                  </a:outerShdw>
                </a:effectLst>
              </a:rPr>
              <a:t> Java</a:t>
            </a:r>
            <a:endParaRPr lang="en-US" sz="2800" dirty="0">
              <a:solidFill>
                <a:schemeClr val="accent6"/>
              </a:solidFill>
            </a:endParaRPr>
          </a:p>
        </p:txBody>
      </p:sp>
    </p:spTree>
    <p:extLst>
      <p:ext uri="{BB962C8B-B14F-4D97-AF65-F5344CB8AC3E}">
        <p14:creationId xmlns:p14="http://schemas.microsoft.com/office/powerpoint/2010/main" val="319479602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Google Shape;191;p16">
            <a:extLst>
              <a:ext uri="{FF2B5EF4-FFF2-40B4-BE49-F238E27FC236}">
                <a16:creationId xmlns:a16="http://schemas.microsoft.com/office/drawing/2014/main" id="{9CDFED83-DFEF-4A67-B1C2-422C33B54EA1}"/>
              </a:ext>
            </a:extLst>
          </p:cNvPr>
          <p:cNvGrpSpPr/>
          <p:nvPr/>
        </p:nvGrpSpPr>
        <p:grpSpPr>
          <a:xfrm>
            <a:off x="683282" y="2995822"/>
            <a:ext cx="4213293" cy="1481078"/>
            <a:chOff x="683282" y="2995822"/>
            <a:chExt cx="4213293" cy="1481078"/>
          </a:xfrm>
        </p:grpSpPr>
        <p:grpSp>
          <p:nvGrpSpPr>
            <p:cNvPr id="5" name="Google Shape;192;p16">
              <a:extLst>
                <a:ext uri="{FF2B5EF4-FFF2-40B4-BE49-F238E27FC236}">
                  <a16:creationId xmlns:a16="http://schemas.microsoft.com/office/drawing/2014/main" id="{F9FBECB2-2460-4B0D-9D1E-0EFF8D7FAE18}"/>
                </a:ext>
              </a:extLst>
            </p:cNvPr>
            <p:cNvGrpSpPr/>
            <p:nvPr/>
          </p:nvGrpSpPr>
          <p:grpSpPr>
            <a:xfrm>
              <a:off x="1919100" y="3439750"/>
              <a:ext cx="2977475" cy="1037150"/>
              <a:chOff x="1919100" y="3439750"/>
              <a:chExt cx="2977475" cy="1037150"/>
            </a:xfrm>
          </p:grpSpPr>
          <p:sp>
            <p:nvSpPr>
              <p:cNvPr id="7" name="Google Shape;193;p16">
                <a:extLst>
                  <a:ext uri="{FF2B5EF4-FFF2-40B4-BE49-F238E27FC236}">
                    <a16:creationId xmlns:a16="http://schemas.microsoft.com/office/drawing/2014/main" id="{ADEF34A6-DFB0-461C-8270-E5942B89F5F6}"/>
                  </a:ext>
                </a:extLst>
              </p:cNvPr>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med" len="med"/>
                <a:tailEnd type="none" w="med" len="med"/>
              </a:ln>
            </p:spPr>
          </p:sp>
          <p:sp>
            <p:nvSpPr>
              <p:cNvPr id="8" name="Google Shape;194;p16">
                <a:extLst>
                  <a:ext uri="{FF2B5EF4-FFF2-40B4-BE49-F238E27FC236}">
                    <a16:creationId xmlns:a16="http://schemas.microsoft.com/office/drawing/2014/main" id="{1F809B6A-ADFA-4F82-9EA7-342E26708F3F}"/>
                  </a:ext>
                </a:extLst>
              </p:cNvPr>
              <p:cNvSpPr/>
              <p:nvPr/>
            </p:nvSpPr>
            <p:spPr>
              <a:xfrm>
                <a:off x="1919100"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med" len="med"/>
                <a:tailEnd type="none" w="med" len="med"/>
              </a:ln>
            </p:spPr>
          </p:sp>
        </p:grpSp>
        <p:sp>
          <p:nvSpPr>
            <p:cNvPr id="6" name="Google Shape;196;p16">
              <a:extLst>
                <a:ext uri="{FF2B5EF4-FFF2-40B4-BE49-F238E27FC236}">
                  <a16:creationId xmlns:a16="http://schemas.microsoft.com/office/drawing/2014/main" id="{09292B6B-4E8A-4209-8684-16A10FFD1A57}"/>
                </a:ext>
              </a:extLst>
            </p:cNvPr>
            <p:cNvSpPr txBox="1"/>
            <p:nvPr/>
          </p:nvSpPr>
          <p:spPr>
            <a:xfrm>
              <a:off x="683282" y="2995822"/>
              <a:ext cx="2471636" cy="2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tx1"/>
                  </a:solidFill>
                  <a:latin typeface="Times New Roman" panose="02020603050405020304" pitchFamily="18" charset="0"/>
                  <a:ea typeface="Fira Sans Extra Condensed SemiBold"/>
                  <a:cs typeface="Times New Roman" panose="02020603050405020304" pitchFamily="18" charset="0"/>
                  <a:sym typeface="Fira Sans Extra Condensed SemiBold"/>
                </a:rPr>
                <a:t>Java Development KIT</a:t>
              </a:r>
              <a:endParaRPr sz="2000" b="1" dirty="0">
                <a:solidFill>
                  <a:schemeClr val="tx1"/>
                </a:solidFill>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grpSp>
      <p:grpSp>
        <p:nvGrpSpPr>
          <p:cNvPr id="9" name="Google Shape;198;p16">
            <a:extLst>
              <a:ext uri="{FF2B5EF4-FFF2-40B4-BE49-F238E27FC236}">
                <a16:creationId xmlns:a16="http://schemas.microsoft.com/office/drawing/2014/main" id="{79029798-356B-4D15-9142-AE0FBF3BE67C}"/>
              </a:ext>
            </a:extLst>
          </p:cNvPr>
          <p:cNvGrpSpPr/>
          <p:nvPr/>
        </p:nvGrpSpPr>
        <p:grpSpPr>
          <a:xfrm>
            <a:off x="4241764" y="2959952"/>
            <a:ext cx="4538551" cy="1516948"/>
            <a:chOff x="4241764" y="2959952"/>
            <a:chExt cx="4538551" cy="1516948"/>
          </a:xfrm>
        </p:grpSpPr>
        <p:grpSp>
          <p:nvGrpSpPr>
            <p:cNvPr id="10" name="Google Shape;199;p16">
              <a:extLst>
                <a:ext uri="{FF2B5EF4-FFF2-40B4-BE49-F238E27FC236}">
                  <a16:creationId xmlns:a16="http://schemas.microsoft.com/office/drawing/2014/main" id="{A8428CA5-2572-407B-A69B-7170E04D0A37}"/>
                </a:ext>
              </a:extLst>
            </p:cNvPr>
            <p:cNvGrpSpPr/>
            <p:nvPr/>
          </p:nvGrpSpPr>
          <p:grpSpPr>
            <a:xfrm>
              <a:off x="4241764" y="3439750"/>
              <a:ext cx="2977475" cy="1037150"/>
              <a:chOff x="4241764" y="3439750"/>
              <a:chExt cx="2977475" cy="1037150"/>
            </a:xfrm>
          </p:grpSpPr>
          <p:sp>
            <p:nvSpPr>
              <p:cNvPr id="12" name="Google Shape;200;p16">
                <a:extLst>
                  <a:ext uri="{FF2B5EF4-FFF2-40B4-BE49-F238E27FC236}">
                    <a16:creationId xmlns:a16="http://schemas.microsoft.com/office/drawing/2014/main" id="{C25F6C66-4B3C-421E-9BD5-5B2F09896F6F}"/>
                  </a:ext>
                </a:extLst>
              </p:cNvPr>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76200" cap="flat" cmpd="sng">
                <a:solidFill>
                  <a:schemeClr val="accent2"/>
                </a:solidFill>
                <a:prstDash val="solid"/>
                <a:round/>
                <a:headEnd type="none" w="med" len="med"/>
                <a:tailEnd type="none" w="med" len="med"/>
              </a:ln>
            </p:spPr>
          </p:sp>
          <p:sp>
            <p:nvSpPr>
              <p:cNvPr id="13" name="Google Shape;201;p16">
                <a:extLst>
                  <a:ext uri="{FF2B5EF4-FFF2-40B4-BE49-F238E27FC236}">
                    <a16:creationId xmlns:a16="http://schemas.microsoft.com/office/drawing/2014/main" id="{1425B1EC-BC02-408E-966C-2AF3627EB0D8}"/>
                  </a:ext>
                </a:extLst>
              </p:cNvPr>
              <p:cNvSpPr/>
              <p:nvPr/>
            </p:nvSpPr>
            <p:spPr>
              <a:xfrm flipH="1">
                <a:off x="4241764" y="3439750"/>
                <a:ext cx="2977475" cy="1037150"/>
              </a:xfrm>
              <a:custGeom>
                <a:avLst/>
                <a:gdLst/>
                <a:ahLst/>
                <a:cxnLst/>
                <a:rect l="l" t="t" r="r" b="b"/>
                <a:pathLst>
                  <a:path w="119099" h="41486" extrusionOk="0">
                    <a:moveTo>
                      <a:pt x="119099" y="0"/>
                    </a:moveTo>
                    <a:lnTo>
                      <a:pt x="45721" y="41486"/>
                    </a:lnTo>
                    <a:lnTo>
                      <a:pt x="1" y="41486"/>
                    </a:lnTo>
                    <a:lnTo>
                      <a:pt x="0" y="1263"/>
                    </a:lnTo>
                  </a:path>
                </a:pathLst>
              </a:custGeom>
              <a:noFill/>
              <a:ln w="28575" cap="flat" cmpd="sng">
                <a:solidFill>
                  <a:schemeClr val="accent4"/>
                </a:solidFill>
                <a:prstDash val="solid"/>
                <a:round/>
                <a:headEnd type="none" w="med" len="med"/>
                <a:tailEnd type="none" w="med" len="med"/>
              </a:ln>
            </p:spPr>
          </p:sp>
        </p:grpSp>
        <p:sp>
          <p:nvSpPr>
            <p:cNvPr id="11" name="Google Shape;203;p16">
              <a:extLst>
                <a:ext uri="{FF2B5EF4-FFF2-40B4-BE49-F238E27FC236}">
                  <a16:creationId xmlns:a16="http://schemas.microsoft.com/office/drawing/2014/main" id="{77CE9FFD-53D1-4B6D-80A1-B2C773672603}"/>
                </a:ext>
              </a:extLst>
            </p:cNvPr>
            <p:cNvSpPr txBox="1"/>
            <p:nvPr/>
          </p:nvSpPr>
          <p:spPr>
            <a:xfrm>
              <a:off x="5730498" y="2959952"/>
              <a:ext cx="3049817" cy="279600"/>
            </a:xfrm>
            <a:prstGeom prst="rect">
              <a:avLst/>
            </a:prstGeom>
            <a:noFill/>
            <a:ln>
              <a:noFill/>
            </a:ln>
          </p:spPr>
          <p:txBody>
            <a:bodyPr spcFirstLastPara="1" wrap="square" lIns="91425" tIns="91425" rIns="91425" bIns="91425" anchor="ctr" anchorCtr="0">
              <a:noAutofit/>
            </a:bodyPr>
            <a:lstStyle/>
            <a:p>
              <a:pPr marL="0" lvl="0" indent="0" algn="ctr" rtl="0">
                <a:spcBef>
                  <a:spcPts val="0"/>
                </a:spcBef>
                <a:spcAft>
                  <a:spcPts val="0"/>
                </a:spcAft>
                <a:buNone/>
              </a:pPr>
              <a:r>
                <a:rPr lang="en-US" sz="2000" b="1" dirty="0">
                  <a:solidFill>
                    <a:schemeClr val="tx1"/>
                  </a:solidFill>
                  <a:latin typeface="Times New Roman" panose="02020603050405020304" pitchFamily="18" charset="0"/>
                  <a:ea typeface="Fira Sans Extra Condensed SemiBold"/>
                  <a:cs typeface="Times New Roman" panose="02020603050405020304" pitchFamily="18" charset="0"/>
                  <a:sym typeface="Fira Sans Extra Condensed SemiBold"/>
                </a:rPr>
                <a:t>Integrated Development </a:t>
              </a:r>
              <a:r>
                <a:rPr lang="en-US" sz="2000" b="1" dirty="0" err="1">
                  <a:solidFill>
                    <a:schemeClr val="tx1"/>
                  </a:solidFill>
                  <a:latin typeface="Times New Roman" panose="02020603050405020304" pitchFamily="18" charset="0"/>
                  <a:ea typeface="Fira Sans Extra Condensed SemiBold"/>
                  <a:cs typeface="Times New Roman" panose="02020603050405020304" pitchFamily="18" charset="0"/>
                  <a:sym typeface="Fira Sans Extra Condensed SemiBold"/>
                </a:rPr>
                <a:t>Environmet</a:t>
              </a:r>
              <a:endParaRPr sz="2000" b="1" dirty="0">
                <a:solidFill>
                  <a:schemeClr val="tx1"/>
                </a:solidFill>
                <a:latin typeface="Times New Roman" panose="02020603050405020304" pitchFamily="18" charset="0"/>
                <a:ea typeface="Fira Sans Extra Condensed SemiBold"/>
                <a:cs typeface="Times New Roman" panose="02020603050405020304" pitchFamily="18" charset="0"/>
                <a:sym typeface="Fira Sans Extra Condensed SemiBold"/>
              </a:endParaRPr>
            </a:p>
          </p:txBody>
        </p:sp>
      </p:grpSp>
      <p:grpSp>
        <p:nvGrpSpPr>
          <p:cNvPr id="14" name="Google Shape;205;p16">
            <a:extLst>
              <a:ext uri="{FF2B5EF4-FFF2-40B4-BE49-F238E27FC236}">
                <a16:creationId xmlns:a16="http://schemas.microsoft.com/office/drawing/2014/main" id="{E839A7A1-227B-4125-AC22-FD1ACF40EBCE}"/>
              </a:ext>
            </a:extLst>
          </p:cNvPr>
          <p:cNvGrpSpPr/>
          <p:nvPr/>
        </p:nvGrpSpPr>
        <p:grpSpPr>
          <a:xfrm>
            <a:off x="3478424" y="1308364"/>
            <a:ext cx="2187185" cy="2942536"/>
            <a:chOff x="3478424" y="1308364"/>
            <a:chExt cx="2187185" cy="2942536"/>
          </a:xfrm>
        </p:grpSpPr>
        <p:sp>
          <p:nvSpPr>
            <p:cNvPr id="15" name="Google Shape;206;p16">
              <a:extLst>
                <a:ext uri="{FF2B5EF4-FFF2-40B4-BE49-F238E27FC236}">
                  <a16:creationId xmlns:a16="http://schemas.microsoft.com/office/drawing/2014/main" id="{AB3913EE-5FA6-48F4-841D-2FAD02228016}"/>
                </a:ext>
              </a:extLst>
            </p:cNvPr>
            <p:cNvSpPr/>
            <p:nvPr/>
          </p:nvSpPr>
          <p:spPr>
            <a:xfrm>
              <a:off x="3485139" y="2969821"/>
              <a:ext cx="2180470" cy="1281079"/>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chemeClr val="lt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6" name="Google Shape;207;p16">
              <a:extLst>
                <a:ext uri="{FF2B5EF4-FFF2-40B4-BE49-F238E27FC236}">
                  <a16:creationId xmlns:a16="http://schemas.microsoft.com/office/drawing/2014/main" id="{ECA19432-8D85-4945-AA4C-BE6A36B51825}"/>
                </a:ext>
              </a:extLst>
            </p:cNvPr>
            <p:cNvSpPr/>
            <p:nvPr/>
          </p:nvSpPr>
          <p:spPr>
            <a:xfrm>
              <a:off x="3793045" y="1947520"/>
              <a:ext cx="1550129" cy="2096604"/>
            </a:xfrm>
            <a:custGeom>
              <a:avLst/>
              <a:gdLst/>
              <a:ahLst/>
              <a:cxnLst/>
              <a:rect l="l" t="t" r="r" b="b"/>
              <a:pathLst>
                <a:path w="52721" h="71307" extrusionOk="0">
                  <a:moveTo>
                    <a:pt x="52709" y="0"/>
                  </a:moveTo>
                  <a:lnTo>
                    <a:pt x="0" y="0"/>
                  </a:lnTo>
                  <a:lnTo>
                    <a:pt x="0" y="55495"/>
                  </a:lnTo>
                  <a:cubicBezTo>
                    <a:pt x="0" y="56090"/>
                    <a:pt x="321" y="56650"/>
                    <a:pt x="845" y="56948"/>
                  </a:cubicBezTo>
                  <a:lnTo>
                    <a:pt x="24646" y="70699"/>
                  </a:lnTo>
                  <a:cubicBezTo>
                    <a:pt x="25706" y="71306"/>
                    <a:pt x="27027" y="71306"/>
                    <a:pt x="28087" y="70699"/>
                  </a:cubicBezTo>
                  <a:lnTo>
                    <a:pt x="51876" y="56948"/>
                  </a:lnTo>
                  <a:cubicBezTo>
                    <a:pt x="52399" y="56650"/>
                    <a:pt x="52721" y="56090"/>
                    <a:pt x="52721" y="55495"/>
                  </a:cubicBezTo>
                  <a:lnTo>
                    <a:pt x="52721" y="55495"/>
                  </a:ln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7" name="Google Shape;208;p16">
              <a:extLst>
                <a:ext uri="{FF2B5EF4-FFF2-40B4-BE49-F238E27FC236}">
                  <a16:creationId xmlns:a16="http://schemas.microsoft.com/office/drawing/2014/main" id="{921748BF-451A-489C-A5C5-FA3A6DB91B47}"/>
                </a:ext>
              </a:extLst>
            </p:cNvPr>
            <p:cNvSpPr/>
            <p:nvPr/>
          </p:nvSpPr>
          <p:spPr>
            <a:xfrm>
              <a:off x="3784988" y="1482593"/>
              <a:ext cx="1566242" cy="929825"/>
            </a:xfrm>
            <a:custGeom>
              <a:avLst/>
              <a:gdLst/>
              <a:ahLst/>
              <a:cxnLst/>
              <a:rect l="l" t="t" r="r" b="b"/>
              <a:pathLst>
                <a:path w="53269" h="31624" extrusionOk="0">
                  <a:moveTo>
                    <a:pt x="24920" y="31004"/>
                  </a:moveTo>
                  <a:lnTo>
                    <a:pt x="1119" y="17265"/>
                  </a:lnTo>
                  <a:cubicBezTo>
                    <a:pt x="0" y="16622"/>
                    <a:pt x="0" y="15002"/>
                    <a:pt x="1119" y="14359"/>
                  </a:cubicBezTo>
                  <a:lnTo>
                    <a:pt x="24920" y="620"/>
                  </a:lnTo>
                  <a:cubicBezTo>
                    <a:pt x="25980" y="1"/>
                    <a:pt x="27301" y="1"/>
                    <a:pt x="28361" y="620"/>
                  </a:cubicBezTo>
                  <a:lnTo>
                    <a:pt x="52150" y="14359"/>
                  </a:lnTo>
                  <a:cubicBezTo>
                    <a:pt x="53269" y="15002"/>
                    <a:pt x="53269" y="16622"/>
                    <a:pt x="52150" y="17265"/>
                  </a:cubicBezTo>
                  <a:lnTo>
                    <a:pt x="28361" y="31004"/>
                  </a:lnTo>
                  <a:cubicBezTo>
                    <a:pt x="27289" y="31624"/>
                    <a:pt x="25980" y="31624"/>
                    <a:pt x="24920" y="31004"/>
                  </a:cubicBezTo>
                  <a:close/>
                </a:path>
              </a:pathLst>
            </a:custGeom>
            <a:solidFill>
              <a:schemeClr val="accent1"/>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8" name="Google Shape;209;p16">
              <a:extLst>
                <a:ext uri="{FF2B5EF4-FFF2-40B4-BE49-F238E27FC236}">
                  <a16:creationId xmlns:a16="http://schemas.microsoft.com/office/drawing/2014/main" id="{28FC22A4-D3C1-4E87-A1E2-89810722958D}"/>
                </a:ext>
              </a:extLst>
            </p:cNvPr>
            <p:cNvSpPr/>
            <p:nvPr/>
          </p:nvSpPr>
          <p:spPr>
            <a:xfrm>
              <a:off x="3818244" y="2089627"/>
              <a:ext cx="711364" cy="456533"/>
            </a:xfrm>
            <a:custGeom>
              <a:avLst/>
              <a:gdLst/>
              <a:ahLst/>
              <a:cxnLst/>
              <a:rect l="l" t="t" r="r" b="b"/>
              <a:pathLst>
                <a:path w="24194" h="15527" extrusionOk="0">
                  <a:moveTo>
                    <a:pt x="24194" y="15527"/>
                  </a:moveTo>
                  <a:lnTo>
                    <a:pt x="0" y="1561"/>
                  </a:lnTo>
                  <a:lnTo>
                    <a:pt x="0" y="1"/>
                  </a:lnTo>
                  <a:lnTo>
                    <a:pt x="24194"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9" name="Google Shape;210;p16">
              <a:extLst>
                <a:ext uri="{FF2B5EF4-FFF2-40B4-BE49-F238E27FC236}">
                  <a16:creationId xmlns:a16="http://schemas.microsoft.com/office/drawing/2014/main" id="{89C9FDEC-E1E4-44B2-B972-8FC5D4BCD205}"/>
                </a:ext>
              </a:extLst>
            </p:cNvPr>
            <p:cNvSpPr/>
            <p:nvPr/>
          </p:nvSpPr>
          <p:spPr>
            <a:xfrm>
              <a:off x="3818244" y="2153697"/>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0" name="Google Shape;211;p16">
              <a:extLst>
                <a:ext uri="{FF2B5EF4-FFF2-40B4-BE49-F238E27FC236}">
                  <a16:creationId xmlns:a16="http://schemas.microsoft.com/office/drawing/2014/main" id="{C419E545-DC95-4291-B87B-F0315CC58B22}"/>
                </a:ext>
              </a:extLst>
            </p:cNvPr>
            <p:cNvSpPr/>
            <p:nvPr/>
          </p:nvSpPr>
          <p:spPr>
            <a:xfrm>
              <a:off x="3818244" y="2218120"/>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1" name="Google Shape;212;p16">
              <a:extLst>
                <a:ext uri="{FF2B5EF4-FFF2-40B4-BE49-F238E27FC236}">
                  <a16:creationId xmlns:a16="http://schemas.microsoft.com/office/drawing/2014/main" id="{FB44DAE7-FF7C-40BF-8B93-35F8FC07485A}"/>
                </a:ext>
              </a:extLst>
            </p:cNvPr>
            <p:cNvSpPr/>
            <p:nvPr/>
          </p:nvSpPr>
          <p:spPr>
            <a:xfrm>
              <a:off x="3818244" y="2282543"/>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2" name="Google Shape;213;p16">
              <a:extLst>
                <a:ext uri="{FF2B5EF4-FFF2-40B4-BE49-F238E27FC236}">
                  <a16:creationId xmlns:a16="http://schemas.microsoft.com/office/drawing/2014/main" id="{035B0F82-FDD2-4288-9785-3F19A24C4447}"/>
                </a:ext>
              </a:extLst>
            </p:cNvPr>
            <p:cNvSpPr/>
            <p:nvPr/>
          </p:nvSpPr>
          <p:spPr>
            <a:xfrm>
              <a:off x="3818244" y="2346966"/>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3" name="Google Shape;214;p16">
              <a:extLst>
                <a:ext uri="{FF2B5EF4-FFF2-40B4-BE49-F238E27FC236}">
                  <a16:creationId xmlns:a16="http://schemas.microsoft.com/office/drawing/2014/main" id="{CF2C2C91-F2C5-43CA-9097-F720B7203213}"/>
                </a:ext>
              </a:extLst>
            </p:cNvPr>
            <p:cNvSpPr/>
            <p:nvPr/>
          </p:nvSpPr>
          <p:spPr>
            <a:xfrm>
              <a:off x="3818244" y="246178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4" name="Google Shape;215;p16">
              <a:extLst>
                <a:ext uri="{FF2B5EF4-FFF2-40B4-BE49-F238E27FC236}">
                  <a16:creationId xmlns:a16="http://schemas.microsoft.com/office/drawing/2014/main" id="{A039785B-D1B0-41EA-B35E-E3632AA2F71D}"/>
                </a:ext>
              </a:extLst>
            </p:cNvPr>
            <p:cNvSpPr/>
            <p:nvPr/>
          </p:nvSpPr>
          <p:spPr>
            <a:xfrm>
              <a:off x="3818244" y="2526209"/>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5" name="Google Shape;216;p16">
              <a:extLst>
                <a:ext uri="{FF2B5EF4-FFF2-40B4-BE49-F238E27FC236}">
                  <a16:creationId xmlns:a16="http://schemas.microsoft.com/office/drawing/2014/main" id="{47844220-80ED-4161-B7BB-F0BC7C6E5EDC}"/>
                </a:ext>
              </a:extLst>
            </p:cNvPr>
            <p:cNvSpPr/>
            <p:nvPr/>
          </p:nvSpPr>
          <p:spPr>
            <a:xfrm>
              <a:off x="3818244" y="2590250"/>
              <a:ext cx="711364" cy="456885"/>
            </a:xfrm>
            <a:custGeom>
              <a:avLst/>
              <a:gdLst/>
              <a:ahLst/>
              <a:cxnLst/>
              <a:rect l="l" t="t" r="r" b="b"/>
              <a:pathLst>
                <a:path w="24194" h="15539" extrusionOk="0">
                  <a:moveTo>
                    <a:pt x="24194" y="15538"/>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6" name="Google Shape;217;p16">
              <a:extLst>
                <a:ext uri="{FF2B5EF4-FFF2-40B4-BE49-F238E27FC236}">
                  <a16:creationId xmlns:a16="http://schemas.microsoft.com/office/drawing/2014/main" id="{09266CB3-68BD-43E2-8A0B-67AF905C3EB1}"/>
                </a:ext>
              </a:extLst>
            </p:cNvPr>
            <p:cNvSpPr/>
            <p:nvPr/>
          </p:nvSpPr>
          <p:spPr>
            <a:xfrm>
              <a:off x="3818244" y="2654673"/>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7" name="Google Shape;218;p16">
              <a:extLst>
                <a:ext uri="{FF2B5EF4-FFF2-40B4-BE49-F238E27FC236}">
                  <a16:creationId xmlns:a16="http://schemas.microsoft.com/office/drawing/2014/main" id="{4BF25C54-3C1A-4F7F-92C9-8240F2D6736F}"/>
                </a:ext>
              </a:extLst>
            </p:cNvPr>
            <p:cNvSpPr/>
            <p:nvPr/>
          </p:nvSpPr>
          <p:spPr>
            <a:xfrm>
              <a:off x="3818244" y="2719096"/>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8" name="Google Shape;219;p16">
              <a:extLst>
                <a:ext uri="{FF2B5EF4-FFF2-40B4-BE49-F238E27FC236}">
                  <a16:creationId xmlns:a16="http://schemas.microsoft.com/office/drawing/2014/main" id="{E079305B-CA34-43FE-AB4D-07E1F9E58B43}"/>
                </a:ext>
              </a:extLst>
            </p:cNvPr>
            <p:cNvSpPr/>
            <p:nvPr/>
          </p:nvSpPr>
          <p:spPr>
            <a:xfrm>
              <a:off x="3818244" y="2833916"/>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29" name="Google Shape;220;p16">
              <a:extLst>
                <a:ext uri="{FF2B5EF4-FFF2-40B4-BE49-F238E27FC236}">
                  <a16:creationId xmlns:a16="http://schemas.microsoft.com/office/drawing/2014/main" id="{7401ADCA-E660-47ED-B374-E1982390C338}"/>
                </a:ext>
              </a:extLst>
            </p:cNvPr>
            <p:cNvSpPr/>
            <p:nvPr/>
          </p:nvSpPr>
          <p:spPr>
            <a:xfrm>
              <a:off x="3818244" y="2898339"/>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0" name="Google Shape;221;p16">
              <a:extLst>
                <a:ext uri="{FF2B5EF4-FFF2-40B4-BE49-F238E27FC236}">
                  <a16:creationId xmlns:a16="http://schemas.microsoft.com/office/drawing/2014/main" id="{F433F125-AA81-437D-9444-35B33F31465F}"/>
                </a:ext>
              </a:extLst>
            </p:cNvPr>
            <p:cNvSpPr/>
            <p:nvPr/>
          </p:nvSpPr>
          <p:spPr>
            <a:xfrm>
              <a:off x="3818244" y="2962762"/>
              <a:ext cx="711364" cy="456503"/>
            </a:xfrm>
            <a:custGeom>
              <a:avLst/>
              <a:gdLst/>
              <a:ahLst/>
              <a:cxnLst/>
              <a:rect l="l" t="t" r="r" b="b"/>
              <a:pathLst>
                <a:path w="24194" h="15526" extrusionOk="0">
                  <a:moveTo>
                    <a:pt x="24194" y="15526"/>
                  </a:moveTo>
                  <a:lnTo>
                    <a:pt x="0" y="1560"/>
                  </a:lnTo>
                  <a:lnTo>
                    <a:pt x="0" y="0"/>
                  </a:lnTo>
                  <a:lnTo>
                    <a:pt x="24194"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 name="Google Shape;222;p16">
              <a:extLst>
                <a:ext uri="{FF2B5EF4-FFF2-40B4-BE49-F238E27FC236}">
                  <a16:creationId xmlns:a16="http://schemas.microsoft.com/office/drawing/2014/main" id="{1882D7DA-43A1-41C2-A741-A3CE2D032151}"/>
                </a:ext>
              </a:extLst>
            </p:cNvPr>
            <p:cNvSpPr/>
            <p:nvPr/>
          </p:nvSpPr>
          <p:spPr>
            <a:xfrm>
              <a:off x="3818244" y="3026803"/>
              <a:ext cx="711364" cy="456885"/>
            </a:xfrm>
            <a:custGeom>
              <a:avLst/>
              <a:gdLst/>
              <a:ahLst/>
              <a:cxnLst/>
              <a:rect l="l" t="t" r="r" b="b"/>
              <a:pathLst>
                <a:path w="24194" h="15539" extrusionOk="0">
                  <a:moveTo>
                    <a:pt x="24194" y="15539"/>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2" name="Google Shape;223;p16">
              <a:extLst>
                <a:ext uri="{FF2B5EF4-FFF2-40B4-BE49-F238E27FC236}">
                  <a16:creationId xmlns:a16="http://schemas.microsoft.com/office/drawing/2014/main" id="{4FEC0975-82F6-4122-B8DE-24346BDE7198}"/>
                </a:ext>
              </a:extLst>
            </p:cNvPr>
            <p:cNvSpPr/>
            <p:nvPr/>
          </p:nvSpPr>
          <p:spPr>
            <a:xfrm>
              <a:off x="3818244" y="3091226"/>
              <a:ext cx="711364" cy="456533"/>
            </a:xfrm>
            <a:custGeom>
              <a:avLst/>
              <a:gdLst/>
              <a:ahLst/>
              <a:cxnLst/>
              <a:rect l="l" t="t" r="r" b="b"/>
              <a:pathLst>
                <a:path w="24194" h="15527" extrusionOk="0">
                  <a:moveTo>
                    <a:pt x="24194" y="15526"/>
                  </a:moveTo>
                  <a:lnTo>
                    <a:pt x="0" y="1572"/>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3" name="Google Shape;224;p16">
              <a:extLst>
                <a:ext uri="{FF2B5EF4-FFF2-40B4-BE49-F238E27FC236}">
                  <a16:creationId xmlns:a16="http://schemas.microsoft.com/office/drawing/2014/main" id="{76177303-075D-47A0-97EF-EA5069840472}"/>
                </a:ext>
              </a:extLst>
            </p:cNvPr>
            <p:cNvSpPr/>
            <p:nvPr/>
          </p:nvSpPr>
          <p:spPr>
            <a:xfrm>
              <a:off x="3818244" y="3206046"/>
              <a:ext cx="711364" cy="456533"/>
            </a:xfrm>
            <a:custGeom>
              <a:avLst/>
              <a:gdLst/>
              <a:ahLst/>
              <a:cxnLst/>
              <a:rect l="l" t="t" r="r" b="b"/>
              <a:pathLst>
                <a:path w="24194" h="15527" extrusionOk="0">
                  <a:moveTo>
                    <a:pt x="24194" y="15527"/>
                  </a:moveTo>
                  <a:lnTo>
                    <a:pt x="0" y="1573"/>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4" name="Google Shape;225;p16">
              <a:extLst>
                <a:ext uri="{FF2B5EF4-FFF2-40B4-BE49-F238E27FC236}">
                  <a16:creationId xmlns:a16="http://schemas.microsoft.com/office/drawing/2014/main" id="{A3DD7A57-692D-45A4-8C3A-367E696CC48C}"/>
                </a:ext>
              </a:extLst>
            </p:cNvPr>
            <p:cNvSpPr/>
            <p:nvPr/>
          </p:nvSpPr>
          <p:spPr>
            <a:xfrm>
              <a:off x="3818244" y="3270469"/>
              <a:ext cx="711364" cy="456533"/>
            </a:xfrm>
            <a:custGeom>
              <a:avLst/>
              <a:gdLst/>
              <a:ahLst/>
              <a:cxnLst/>
              <a:rect l="l" t="t" r="r" b="b"/>
              <a:pathLst>
                <a:path w="24194" h="15527" extrusionOk="0">
                  <a:moveTo>
                    <a:pt x="24194" y="15526"/>
                  </a:moveTo>
                  <a:lnTo>
                    <a:pt x="0" y="1560"/>
                  </a:lnTo>
                  <a:lnTo>
                    <a:pt x="0" y="1"/>
                  </a:lnTo>
                  <a:lnTo>
                    <a:pt x="24194"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 name="Google Shape;226;p16">
              <a:extLst>
                <a:ext uri="{FF2B5EF4-FFF2-40B4-BE49-F238E27FC236}">
                  <a16:creationId xmlns:a16="http://schemas.microsoft.com/office/drawing/2014/main" id="{B09C1071-880F-4920-BE30-F0F53127CFEE}"/>
                </a:ext>
              </a:extLst>
            </p:cNvPr>
            <p:cNvSpPr/>
            <p:nvPr/>
          </p:nvSpPr>
          <p:spPr>
            <a:xfrm>
              <a:off x="3818244" y="3334892"/>
              <a:ext cx="711364" cy="456533"/>
            </a:xfrm>
            <a:custGeom>
              <a:avLst/>
              <a:gdLst/>
              <a:ahLst/>
              <a:cxnLst/>
              <a:rect l="l" t="t" r="r" b="b"/>
              <a:pathLst>
                <a:path w="24194" h="15527"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6" name="Google Shape;227;p16">
              <a:extLst>
                <a:ext uri="{FF2B5EF4-FFF2-40B4-BE49-F238E27FC236}">
                  <a16:creationId xmlns:a16="http://schemas.microsoft.com/office/drawing/2014/main" id="{F2364762-276A-4144-B923-9FCF542B6C5C}"/>
                </a:ext>
              </a:extLst>
            </p:cNvPr>
            <p:cNvSpPr/>
            <p:nvPr/>
          </p:nvSpPr>
          <p:spPr>
            <a:xfrm>
              <a:off x="3818244" y="3399315"/>
              <a:ext cx="711364" cy="456503"/>
            </a:xfrm>
            <a:custGeom>
              <a:avLst/>
              <a:gdLst/>
              <a:ahLst/>
              <a:cxnLst/>
              <a:rect l="l" t="t" r="r" b="b"/>
              <a:pathLst>
                <a:path w="24194" h="15526" extrusionOk="0">
                  <a:moveTo>
                    <a:pt x="24194" y="15526"/>
                  </a:moveTo>
                  <a:lnTo>
                    <a:pt x="0" y="1560"/>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 name="Google Shape;228;p16">
              <a:extLst>
                <a:ext uri="{FF2B5EF4-FFF2-40B4-BE49-F238E27FC236}">
                  <a16:creationId xmlns:a16="http://schemas.microsoft.com/office/drawing/2014/main" id="{492C71F5-E680-4AEA-9F47-09110573B7BD}"/>
                </a:ext>
              </a:extLst>
            </p:cNvPr>
            <p:cNvSpPr/>
            <p:nvPr/>
          </p:nvSpPr>
          <p:spPr>
            <a:xfrm>
              <a:off x="3818244" y="3463385"/>
              <a:ext cx="711364" cy="456856"/>
            </a:xfrm>
            <a:custGeom>
              <a:avLst/>
              <a:gdLst/>
              <a:ahLst/>
              <a:cxnLst/>
              <a:rect l="l" t="t" r="r" b="b"/>
              <a:pathLst>
                <a:path w="24194" h="15538" extrusionOk="0">
                  <a:moveTo>
                    <a:pt x="24194" y="15538"/>
                  </a:moveTo>
                  <a:lnTo>
                    <a:pt x="0" y="1572"/>
                  </a:lnTo>
                  <a:lnTo>
                    <a:pt x="0" y="0"/>
                  </a:lnTo>
                  <a:lnTo>
                    <a:pt x="24194"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8" name="Google Shape;229;p16">
              <a:extLst>
                <a:ext uri="{FF2B5EF4-FFF2-40B4-BE49-F238E27FC236}">
                  <a16:creationId xmlns:a16="http://schemas.microsoft.com/office/drawing/2014/main" id="{289B5074-3D78-4C4E-9582-04378653DF02}"/>
                </a:ext>
              </a:extLst>
            </p:cNvPr>
            <p:cNvSpPr/>
            <p:nvPr/>
          </p:nvSpPr>
          <p:spPr>
            <a:xfrm>
              <a:off x="4606639" y="2089627"/>
              <a:ext cx="711011" cy="456533"/>
            </a:xfrm>
            <a:custGeom>
              <a:avLst/>
              <a:gdLst/>
              <a:ahLst/>
              <a:cxnLst/>
              <a:rect l="l" t="t" r="r" b="b"/>
              <a:pathLst>
                <a:path w="24182" h="15527" extrusionOk="0">
                  <a:moveTo>
                    <a:pt x="0" y="15527"/>
                  </a:moveTo>
                  <a:lnTo>
                    <a:pt x="24182" y="1561"/>
                  </a:lnTo>
                  <a:lnTo>
                    <a:pt x="24182" y="1"/>
                  </a:lnTo>
                  <a:lnTo>
                    <a:pt x="0" y="13955"/>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9" name="Google Shape;230;p16">
              <a:extLst>
                <a:ext uri="{FF2B5EF4-FFF2-40B4-BE49-F238E27FC236}">
                  <a16:creationId xmlns:a16="http://schemas.microsoft.com/office/drawing/2014/main" id="{18626BE5-5CB6-47A8-9FAC-8D0F6B937FE9}"/>
                </a:ext>
              </a:extLst>
            </p:cNvPr>
            <p:cNvSpPr/>
            <p:nvPr/>
          </p:nvSpPr>
          <p:spPr>
            <a:xfrm>
              <a:off x="4606639" y="2153697"/>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0" name="Google Shape;231;p16">
              <a:extLst>
                <a:ext uri="{FF2B5EF4-FFF2-40B4-BE49-F238E27FC236}">
                  <a16:creationId xmlns:a16="http://schemas.microsoft.com/office/drawing/2014/main" id="{24BE0813-EA16-457F-B79B-464063AEF076}"/>
                </a:ext>
              </a:extLst>
            </p:cNvPr>
            <p:cNvSpPr/>
            <p:nvPr/>
          </p:nvSpPr>
          <p:spPr>
            <a:xfrm>
              <a:off x="4606639" y="2218120"/>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 name="Google Shape;232;p16">
              <a:extLst>
                <a:ext uri="{FF2B5EF4-FFF2-40B4-BE49-F238E27FC236}">
                  <a16:creationId xmlns:a16="http://schemas.microsoft.com/office/drawing/2014/main" id="{B5609EC4-B6B8-4E1E-91BA-4C7882B84800}"/>
                </a:ext>
              </a:extLst>
            </p:cNvPr>
            <p:cNvSpPr/>
            <p:nvPr/>
          </p:nvSpPr>
          <p:spPr>
            <a:xfrm>
              <a:off x="4606639" y="2282543"/>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2" name="Google Shape;233;p16">
              <a:extLst>
                <a:ext uri="{FF2B5EF4-FFF2-40B4-BE49-F238E27FC236}">
                  <a16:creationId xmlns:a16="http://schemas.microsoft.com/office/drawing/2014/main" id="{2EB19EE8-A03A-4865-8818-E62C0A9589DE}"/>
                </a:ext>
              </a:extLst>
            </p:cNvPr>
            <p:cNvSpPr/>
            <p:nvPr/>
          </p:nvSpPr>
          <p:spPr>
            <a:xfrm>
              <a:off x="4606639" y="2346966"/>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3" name="Google Shape;234;p16">
              <a:extLst>
                <a:ext uri="{FF2B5EF4-FFF2-40B4-BE49-F238E27FC236}">
                  <a16:creationId xmlns:a16="http://schemas.microsoft.com/office/drawing/2014/main" id="{1B0EF8AB-531F-4AEA-91AF-A3AB0E755BDB}"/>
                </a:ext>
              </a:extLst>
            </p:cNvPr>
            <p:cNvSpPr/>
            <p:nvPr/>
          </p:nvSpPr>
          <p:spPr>
            <a:xfrm>
              <a:off x="4606639" y="246178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4" name="Google Shape;235;p16">
              <a:extLst>
                <a:ext uri="{FF2B5EF4-FFF2-40B4-BE49-F238E27FC236}">
                  <a16:creationId xmlns:a16="http://schemas.microsoft.com/office/drawing/2014/main" id="{8F66F14C-2284-4077-940F-B34BB1337232}"/>
                </a:ext>
              </a:extLst>
            </p:cNvPr>
            <p:cNvSpPr/>
            <p:nvPr/>
          </p:nvSpPr>
          <p:spPr>
            <a:xfrm>
              <a:off x="4606639" y="2526209"/>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5" name="Google Shape;236;p16">
              <a:extLst>
                <a:ext uri="{FF2B5EF4-FFF2-40B4-BE49-F238E27FC236}">
                  <a16:creationId xmlns:a16="http://schemas.microsoft.com/office/drawing/2014/main" id="{C51A3105-515C-4572-886D-88F3DCE67B02}"/>
                </a:ext>
              </a:extLst>
            </p:cNvPr>
            <p:cNvSpPr/>
            <p:nvPr/>
          </p:nvSpPr>
          <p:spPr>
            <a:xfrm>
              <a:off x="4606639" y="2590250"/>
              <a:ext cx="711011" cy="456885"/>
            </a:xfrm>
            <a:custGeom>
              <a:avLst/>
              <a:gdLst/>
              <a:ahLst/>
              <a:cxnLst/>
              <a:rect l="l" t="t" r="r" b="b"/>
              <a:pathLst>
                <a:path w="24182" h="15539" extrusionOk="0">
                  <a:moveTo>
                    <a:pt x="0" y="15538"/>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6" name="Google Shape;237;p16">
              <a:extLst>
                <a:ext uri="{FF2B5EF4-FFF2-40B4-BE49-F238E27FC236}">
                  <a16:creationId xmlns:a16="http://schemas.microsoft.com/office/drawing/2014/main" id="{98FB6D07-1E48-46B8-B041-449E8ABE6867}"/>
                </a:ext>
              </a:extLst>
            </p:cNvPr>
            <p:cNvSpPr/>
            <p:nvPr/>
          </p:nvSpPr>
          <p:spPr>
            <a:xfrm>
              <a:off x="4606639" y="2654673"/>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 name="Google Shape;238;p16">
              <a:extLst>
                <a:ext uri="{FF2B5EF4-FFF2-40B4-BE49-F238E27FC236}">
                  <a16:creationId xmlns:a16="http://schemas.microsoft.com/office/drawing/2014/main" id="{3E0B4750-9A8F-474F-B3FF-715C7677E2CC}"/>
                </a:ext>
              </a:extLst>
            </p:cNvPr>
            <p:cNvSpPr/>
            <p:nvPr/>
          </p:nvSpPr>
          <p:spPr>
            <a:xfrm>
              <a:off x="4606639" y="2719096"/>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8" name="Google Shape;239;p16">
              <a:extLst>
                <a:ext uri="{FF2B5EF4-FFF2-40B4-BE49-F238E27FC236}">
                  <a16:creationId xmlns:a16="http://schemas.microsoft.com/office/drawing/2014/main" id="{8C6874E5-869D-42BA-8A6E-DCF3D63C7472}"/>
                </a:ext>
              </a:extLst>
            </p:cNvPr>
            <p:cNvSpPr/>
            <p:nvPr/>
          </p:nvSpPr>
          <p:spPr>
            <a:xfrm>
              <a:off x="4606639" y="2833916"/>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 name="Google Shape;240;p16">
              <a:extLst>
                <a:ext uri="{FF2B5EF4-FFF2-40B4-BE49-F238E27FC236}">
                  <a16:creationId xmlns:a16="http://schemas.microsoft.com/office/drawing/2014/main" id="{B6C80790-3DC6-4CFB-BCCE-FE59BC44C401}"/>
                </a:ext>
              </a:extLst>
            </p:cNvPr>
            <p:cNvSpPr/>
            <p:nvPr/>
          </p:nvSpPr>
          <p:spPr>
            <a:xfrm>
              <a:off x="4606639" y="2898339"/>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 name="Google Shape;241;p16">
              <a:extLst>
                <a:ext uri="{FF2B5EF4-FFF2-40B4-BE49-F238E27FC236}">
                  <a16:creationId xmlns:a16="http://schemas.microsoft.com/office/drawing/2014/main" id="{F306181E-1AEA-438E-860C-FFE05E0BB96E}"/>
                </a:ext>
              </a:extLst>
            </p:cNvPr>
            <p:cNvSpPr/>
            <p:nvPr/>
          </p:nvSpPr>
          <p:spPr>
            <a:xfrm>
              <a:off x="4606639" y="2962762"/>
              <a:ext cx="711011" cy="456503"/>
            </a:xfrm>
            <a:custGeom>
              <a:avLst/>
              <a:gdLst/>
              <a:ahLst/>
              <a:cxnLst/>
              <a:rect l="l" t="t" r="r" b="b"/>
              <a:pathLst>
                <a:path w="24182" h="15526" extrusionOk="0">
                  <a:moveTo>
                    <a:pt x="0" y="15526"/>
                  </a:moveTo>
                  <a:lnTo>
                    <a:pt x="24182" y="1560"/>
                  </a:lnTo>
                  <a:lnTo>
                    <a:pt x="24182" y="0"/>
                  </a:lnTo>
                  <a:lnTo>
                    <a:pt x="0" y="13954"/>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1" name="Google Shape;242;p16">
              <a:extLst>
                <a:ext uri="{FF2B5EF4-FFF2-40B4-BE49-F238E27FC236}">
                  <a16:creationId xmlns:a16="http://schemas.microsoft.com/office/drawing/2014/main" id="{076C8FBB-2C14-4E4B-B660-E9732862F5ED}"/>
                </a:ext>
              </a:extLst>
            </p:cNvPr>
            <p:cNvSpPr/>
            <p:nvPr/>
          </p:nvSpPr>
          <p:spPr>
            <a:xfrm>
              <a:off x="4606639" y="3026803"/>
              <a:ext cx="711011" cy="456885"/>
            </a:xfrm>
            <a:custGeom>
              <a:avLst/>
              <a:gdLst/>
              <a:ahLst/>
              <a:cxnLst/>
              <a:rect l="l" t="t" r="r" b="b"/>
              <a:pathLst>
                <a:path w="24182" h="15539" extrusionOk="0">
                  <a:moveTo>
                    <a:pt x="0" y="15539"/>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2" name="Google Shape;243;p16">
              <a:extLst>
                <a:ext uri="{FF2B5EF4-FFF2-40B4-BE49-F238E27FC236}">
                  <a16:creationId xmlns:a16="http://schemas.microsoft.com/office/drawing/2014/main" id="{522FF2CE-5685-4D24-9E7F-74BFE62854C3}"/>
                </a:ext>
              </a:extLst>
            </p:cNvPr>
            <p:cNvSpPr/>
            <p:nvPr/>
          </p:nvSpPr>
          <p:spPr>
            <a:xfrm>
              <a:off x="4606639" y="3091226"/>
              <a:ext cx="711011" cy="456533"/>
            </a:xfrm>
            <a:custGeom>
              <a:avLst/>
              <a:gdLst/>
              <a:ahLst/>
              <a:cxnLst/>
              <a:rect l="l" t="t" r="r" b="b"/>
              <a:pathLst>
                <a:path w="24182" h="15527" extrusionOk="0">
                  <a:moveTo>
                    <a:pt x="0" y="15526"/>
                  </a:moveTo>
                  <a:lnTo>
                    <a:pt x="24182" y="1572"/>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3" name="Google Shape;244;p16">
              <a:extLst>
                <a:ext uri="{FF2B5EF4-FFF2-40B4-BE49-F238E27FC236}">
                  <a16:creationId xmlns:a16="http://schemas.microsoft.com/office/drawing/2014/main" id="{0D0D3717-F75D-4D3D-BB56-E8FE7A6E24E1}"/>
                </a:ext>
              </a:extLst>
            </p:cNvPr>
            <p:cNvSpPr/>
            <p:nvPr/>
          </p:nvSpPr>
          <p:spPr>
            <a:xfrm>
              <a:off x="4606639" y="3206046"/>
              <a:ext cx="711011" cy="456533"/>
            </a:xfrm>
            <a:custGeom>
              <a:avLst/>
              <a:gdLst/>
              <a:ahLst/>
              <a:cxnLst/>
              <a:rect l="l" t="t" r="r" b="b"/>
              <a:pathLst>
                <a:path w="24182" h="15527" extrusionOk="0">
                  <a:moveTo>
                    <a:pt x="0" y="15527"/>
                  </a:moveTo>
                  <a:lnTo>
                    <a:pt x="24182" y="1573"/>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4" name="Google Shape;245;p16">
              <a:extLst>
                <a:ext uri="{FF2B5EF4-FFF2-40B4-BE49-F238E27FC236}">
                  <a16:creationId xmlns:a16="http://schemas.microsoft.com/office/drawing/2014/main" id="{C12A0F32-EF93-4D74-888E-F97FAB9BD424}"/>
                </a:ext>
              </a:extLst>
            </p:cNvPr>
            <p:cNvSpPr/>
            <p:nvPr/>
          </p:nvSpPr>
          <p:spPr>
            <a:xfrm>
              <a:off x="4606639" y="3270469"/>
              <a:ext cx="711011" cy="456533"/>
            </a:xfrm>
            <a:custGeom>
              <a:avLst/>
              <a:gdLst/>
              <a:ahLst/>
              <a:cxnLst/>
              <a:rect l="l" t="t" r="r" b="b"/>
              <a:pathLst>
                <a:path w="24182" h="15527" extrusionOk="0">
                  <a:moveTo>
                    <a:pt x="0" y="15526"/>
                  </a:moveTo>
                  <a:lnTo>
                    <a:pt x="24182" y="1560"/>
                  </a:lnTo>
                  <a:lnTo>
                    <a:pt x="24182" y="1"/>
                  </a:lnTo>
                  <a:lnTo>
                    <a:pt x="0" y="13967"/>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 name="Google Shape;246;p16">
              <a:extLst>
                <a:ext uri="{FF2B5EF4-FFF2-40B4-BE49-F238E27FC236}">
                  <a16:creationId xmlns:a16="http://schemas.microsoft.com/office/drawing/2014/main" id="{37522CFD-57A8-4D80-8D96-52B53C44DF78}"/>
                </a:ext>
              </a:extLst>
            </p:cNvPr>
            <p:cNvSpPr/>
            <p:nvPr/>
          </p:nvSpPr>
          <p:spPr>
            <a:xfrm>
              <a:off x="4606639" y="3334892"/>
              <a:ext cx="711011" cy="456533"/>
            </a:xfrm>
            <a:custGeom>
              <a:avLst/>
              <a:gdLst/>
              <a:ahLst/>
              <a:cxnLst/>
              <a:rect l="l" t="t" r="r" b="b"/>
              <a:pathLst>
                <a:path w="24182" h="15527"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 name="Google Shape;247;p16">
              <a:extLst>
                <a:ext uri="{FF2B5EF4-FFF2-40B4-BE49-F238E27FC236}">
                  <a16:creationId xmlns:a16="http://schemas.microsoft.com/office/drawing/2014/main" id="{E6CF5D05-7CFD-4ABA-AD29-F0DE10C926F7}"/>
                </a:ext>
              </a:extLst>
            </p:cNvPr>
            <p:cNvSpPr/>
            <p:nvPr/>
          </p:nvSpPr>
          <p:spPr>
            <a:xfrm>
              <a:off x="4606639" y="3399315"/>
              <a:ext cx="711011" cy="456503"/>
            </a:xfrm>
            <a:custGeom>
              <a:avLst/>
              <a:gdLst/>
              <a:ahLst/>
              <a:cxnLst/>
              <a:rect l="l" t="t" r="r" b="b"/>
              <a:pathLst>
                <a:path w="24182" h="15526" extrusionOk="0">
                  <a:moveTo>
                    <a:pt x="0" y="15526"/>
                  </a:moveTo>
                  <a:lnTo>
                    <a:pt x="24182" y="1560"/>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7" name="Google Shape;248;p16">
              <a:extLst>
                <a:ext uri="{FF2B5EF4-FFF2-40B4-BE49-F238E27FC236}">
                  <a16:creationId xmlns:a16="http://schemas.microsoft.com/office/drawing/2014/main" id="{A467E6C9-B2C5-4CAD-913E-F06ADCDCD543}"/>
                </a:ext>
              </a:extLst>
            </p:cNvPr>
            <p:cNvSpPr/>
            <p:nvPr/>
          </p:nvSpPr>
          <p:spPr>
            <a:xfrm>
              <a:off x="4606639" y="3463385"/>
              <a:ext cx="711011" cy="456856"/>
            </a:xfrm>
            <a:custGeom>
              <a:avLst/>
              <a:gdLst/>
              <a:ahLst/>
              <a:cxnLst/>
              <a:rect l="l" t="t" r="r" b="b"/>
              <a:pathLst>
                <a:path w="24182" h="15538" extrusionOk="0">
                  <a:moveTo>
                    <a:pt x="0" y="15538"/>
                  </a:moveTo>
                  <a:lnTo>
                    <a:pt x="24182" y="1572"/>
                  </a:lnTo>
                  <a:lnTo>
                    <a:pt x="24182" y="0"/>
                  </a:lnTo>
                  <a:lnTo>
                    <a:pt x="0" y="13966"/>
                  </a:lnTo>
                  <a:close/>
                </a:path>
              </a:pathLst>
            </a:custGeom>
            <a:gradFill>
              <a:gsLst>
                <a:gs pos="0">
                  <a:schemeClr val="accent3"/>
                </a:gs>
                <a:gs pos="100000">
                  <a:srgbClr val="F587E6"/>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nvGrpSpPr>
            <p:cNvPr id="58" name="Google Shape;249;p16">
              <a:extLst>
                <a:ext uri="{FF2B5EF4-FFF2-40B4-BE49-F238E27FC236}">
                  <a16:creationId xmlns:a16="http://schemas.microsoft.com/office/drawing/2014/main" id="{8AF40899-9F78-43F7-B148-0CC596DDBAB3}"/>
                </a:ext>
              </a:extLst>
            </p:cNvPr>
            <p:cNvGrpSpPr/>
            <p:nvPr/>
          </p:nvGrpSpPr>
          <p:grpSpPr>
            <a:xfrm>
              <a:off x="3478424" y="1308364"/>
              <a:ext cx="2180470" cy="1878295"/>
              <a:chOff x="5553063" y="1487604"/>
              <a:chExt cx="1981525" cy="1707075"/>
            </a:xfrm>
          </p:grpSpPr>
          <p:sp>
            <p:nvSpPr>
              <p:cNvPr id="59" name="Google Shape;250;p16">
                <a:extLst>
                  <a:ext uri="{FF2B5EF4-FFF2-40B4-BE49-F238E27FC236}">
                    <a16:creationId xmlns:a16="http://schemas.microsoft.com/office/drawing/2014/main" id="{44265C52-E49F-4E82-9B2B-C5FDD2867400}"/>
                  </a:ext>
                </a:extLst>
              </p:cNvPr>
              <p:cNvSpPr/>
              <p:nvPr/>
            </p:nvSpPr>
            <p:spPr>
              <a:xfrm>
                <a:off x="5563488" y="2071829"/>
                <a:ext cx="1960975" cy="1122850"/>
              </a:xfrm>
              <a:custGeom>
                <a:avLst/>
                <a:gdLst/>
                <a:ahLst/>
                <a:cxnLst/>
                <a:rect l="l" t="t" r="r" b="b"/>
                <a:pathLst>
                  <a:path w="78439" h="44914" extrusionOk="0">
                    <a:moveTo>
                      <a:pt x="12" y="1"/>
                    </a:moveTo>
                    <a:cubicBezTo>
                      <a:pt x="12" y="72"/>
                      <a:pt x="12" y="132"/>
                      <a:pt x="12" y="191"/>
                    </a:cubicBezTo>
                    <a:cubicBezTo>
                      <a:pt x="12" y="263"/>
                      <a:pt x="12" y="322"/>
                      <a:pt x="12" y="394"/>
                    </a:cubicBezTo>
                    <a:cubicBezTo>
                      <a:pt x="12" y="453"/>
                      <a:pt x="12" y="525"/>
                      <a:pt x="12" y="584"/>
                    </a:cubicBezTo>
                    <a:cubicBezTo>
                      <a:pt x="12" y="656"/>
                      <a:pt x="12" y="715"/>
                      <a:pt x="12" y="775"/>
                    </a:cubicBezTo>
                    <a:cubicBezTo>
                      <a:pt x="12" y="846"/>
                      <a:pt x="12" y="906"/>
                      <a:pt x="12" y="977"/>
                    </a:cubicBezTo>
                    <a:cubicBezTo>
                      <a:pt x="12" y="1037"/>
                      <a:pt x="12" y="1108"/>
                      <a:pt x="12" y="1167"/>
                    </a:cubicBezTo>
                    <a:cubicBezTo>
                      <a:pt x="12" y="1239"/>
                      <a:pt x="12" y="1298"/>
                      <a:pt x="12" y="1358"/>
                    </a:cubicBezTo>
                    <a:cubicBezTo>
                      <a:pt x="12" y="1429"/>
                      <a:pt x="12" y="1489"/>
                      <a:pt x="12" y="1560"/>
                    </a:cubicBezTo>
                    <a:cubicBezTo>
                      <a:pt x="12" y="1620"/>
                      <a:pt x="12" y="1691"/>
                      <a:pt x="12" y="1751"/>
                    </a:cubicBezTo>
                    <a:cubicBezTo>
                      <a:pt x="12" y="1822"/>
                      <a:pt x="12" y="1882"/>
                      <a:pt x="12" y="1941"/>
                    </a:cubicBezTo>
                    <a:cubicBezTo>
                      <a:pt x="12" y="2013"/>
                      <a:pt x="12" y="2072"/>
                      <a:pt x="12" y="2144"/>
                    </a:cubicBezTo>
                    <a:cubicBezTo>
                      <a:pt x="12" y="2203"/>
                      <a:pt x="12" y="2275"/>
                      <a:pt x="12" y="2334"/>
                    </a:cubicBezTo>
                    <a:cubicBezTo>
                      <a:pt x="12" y="2406"/>
                      <a:pt x="12" y="2465"/>
                      <a:pt x="12" y="2525"/>
                    </a:cubicBezTo>
                    <a:cubicBezTo>
                      <a:pt x="12" y="2596"/>
                      <a:pt x="12" y="2656"/>
                      <a:pt x="12" y="2727"/>
                    </a:cubicBezTo>
                    <a:cubicBezTo>
                      <a:pt x="12" y="2787"/>
                      <a:pt x="12" y="2858"/>
                      <a:pt x="12" y="2918"/>
                    </a:cubicBezTo>
                    <a:cubicBezTo>
                      <a:pt x="12" y="2989"/>
                      <a:pt x="12" y="3049"/>
                      <a:pt x="12" y="3108"/>
                    </a:cubicBezTo>
                    <a:cubicBezTo>
                      <a:pt x="12" y="3180"/>
                      <a:pt x="12" y="3239"/>
                      <a:pt x="12" y="3311"/>
                    </a:cubicBezTo>
                    <a:cubicBezTo>
                      <a:pt x="12" y="3370"/>
                      <a:pt x="12" y="3442"/>
                      <a:pt x="12" y="3501"/>
                    </a:cubicBezTo>
                    <a:cubicBezTo>
                      <a:pt x="12" y="3573"/>
                      <a:pt x="12" y="3632"/>
                      <a:pt x="12" y="3692"/>
                    </a:cubicBezTo>
                    <a:cubicBezTo>
                      <a:pt x="12" y="3763"/>
                      <a:pt x="12" y="3823"/>
                      <a:pt x="12" y="3894"/>
                    </a:cubicBezTo>
                    <a:cubicBezTo>
                      <a:pt x="12" y="3954"/>
                      <a:pt x="12" y="4025"/>
                      <a:pt x="12" y="4085"/>
                    </a:cubicBezTo>
                    <a:cubicBezTo>
                      <a:pt x="12" y="4156"/>
                      <a:pt x="12" y="4215"/>
                      <a:pt x="12" y="4275"/>
                    </a:cubicBezTo>
                    <a:cubicBezTo>
                      <a:pt x="12" y="4346"/>
                      <a:pt x="12" y="4406"/>
                      <a:pt x="12" y="4477"/>
                    </a:cubicBezTo>
                    <a:cubicBezTo>
                      <a:pt x="12" y="4537"/>
                      <a:pt x="12" y="4608"/>
                      <a:pt x="12" y="4668"/>
                    </a:cubicBezTo>
                    <a:cubicBezTo>
                      <a:pt x="12" y="4739"/>
                      <a:pt x="12" y="4799"/>
                      <a:pt x="12" y="4858"/>
                    </a:cubicBezTo>
                    <a:cubicBezTo>
                      <a:pt x="12" y="4930"/>
                      <a:pt x="12" y="4989"/>
                      <a:pt x="12" y="5061"/>
                    </a:cubicBezTo>
                    <a:cubicBezTo>
                      <a:pt x="12" y="5120"/>
                      <a:pt x="12" y="5192"/>
                      <a:pt x="12" y="5251"/>
                    </a:cubicBezTo>
                    <a:cubicBezTo>
                      <a:pt x="12" y="5323"/>
                      <a:pt x="12" y="5382"/>
                      <a:pt x="12" y="5442"/>
                    </a:cubicBezTo>
                    <a:cubicBezTo>
                      <a:pt x="12" y="5513"/>
                      <a:pt x="12" y="5573"/>
                      <a:pt x="12" y="5644"/>
                    </a:cubicBezTo>
                    <a:cubicBezTo>
                      <a:pt x="12" y="5704"/>
                      <a:pt x="12" y="5775"/>
                      <a:pt x="12" y="5835"/>
                    </a:cubicBezTo>
                    <a:cubicBezTo>
                      <a:pt x="12" y="5906"/>
                      <a:pt x="12" y="5966"/>
                      <a:pt x="12" y="6025"/>
                    </a:cubicBezTo>
                    <a:cubicBezTo>
                      <a:pt x="12" y="6097"/>
                      <a:pt x="12" y="6156"/>
                      <a:pt x="12" y="6228"/>
                    </a:cubicBezTo>
                    <a:cubicBezTo>
                      <a:pt x="12" y="6287"/>
                      <a:pt x="12" y="6359"/>
                      <a:pt x="12" y="6418"/>
                    </a:cubicBezTo>
                    <a:cubicBezTo>
                      <a:pt x="12" y="6490"/>
                      <a:pt x="12" y="6549"/>
                      <a:pt x="12" y="6609"/>
                    </a:cubicBezTo>
                    <a:cubicBezTo>
                      <a:pt x="12" y="6680"/>
                      <a:pt x="12" y="6740"/>
                      <a:pt x="12" y="6811"/>
                    </a:cubicBezTo>
                    <a:cubicBezTo>
                      <a:pt x="12" y="6871"/>
                      <a:pt x="12" y="6942"/>
                      <a:pt x="12" y="7002"/>
                    </a:cubicBezTo>
                    <a:cubicBezTo>
                      <a:pt x="12" y="7073"/>
                      <a:pt x="12" y="7132"/>
                      <a:pt x="12" y="7192"/>
                    </a:cubicBezTo>
                    <a:cubicBezTo>
                      <a:pt x="12" y="7263"/>
                      <a:pt x="12" y="7323"/>
                      <a:pt x="12" y="7394"/>
                    </a:cubicBezTo>
                    <a:cubicBezTo>
                      <a:pt x="12" y="7454"/>
                      <a:pt x="12" y="7525"/>
                      <a:pt x="12" y="7585"/>
                    </a:cubicBezTo>
                    <a:cubicBezTo>
                      <a:pt x="12" y="7656"/>
                      <a:pt x="12" y="7716"/>
                      <a:pt x="12" y="7775"/>
                    </a:cubicBezTo>
                    <a:cubicBezTo>
                      <a:pt x="12" y="7847"/>
                      <a:pt x="12" y="7906"/>
                      <a:pt x="12" y="7978"/>
                    </a:cubicBezTo>
                    <a:cubicBezTo>
                      <a:pt x="12" y="8037"/>
                      <a:pt x="12" y="8109"/>
                      <a:pt x="12" y="8168"/>
                    </a:cubicBezTo>
                    <a:cubicBezTo>
                      <a:pt x="12" y="8228"/>
                      <a:pt x="12" y="8299"/>
                      <a:pt x="12" y="8359"/>
                    </a:cubicBezTo>
                    <a:cubicBezTo>
                      <a:pt x="12" y="8430"/>
                      <a:pt x="12" y="8490"/>
                      <a:pt x="12" y="8561"/>
                    </a:cubicBezTo>
                    <a:cubicBezTo>
                      <a:pt x="12" y="8621"/>
                      <a:pt x="12" y="8692"/>
                      <a:pt x="12" y="8752"/>
                    </a:cubicBezTo>
                    <a:cubicBezTo>
                      <a:pt x="12" y="8811"/>
                      <a:pt x="12" y="8883"/>
                      <a:pt x="12" y="8942"/>
                    </a:cubicBezTo>
                    <a:cubicBezTo>
                      <a:pt x="12" y="9014"/>
                      <a:pt x="12" y="9073"/>
                      <a:pt x="12" y="9145"/>
                    </a:cubicBezTo>
                    <a:cubicBezTo>
                      <a:pt x="12" y="9204"/>
                      <a:pt x="12" y="9276"/>
                      <a:pt x="12" y="9335"/>
                    </a:cubicBezTo>
                    <a:cubicBezTo>
                      <a:pt x="12" y="9395"/>
                      <a:pt x="12" y="9466"/>
                      <a:pt x="12" y="9526"/>
                    </a:cubicBezTo>
                    <a:cubicBezTo>
                      <a:pt x="12" y="9597"/>
                      <a:pt x="12" y="9657"/>
                      <a:pt x="12" y="9728"/>
                    </a:cubicBezTo>
                    <a:cubicBezTo>
                      <a:pt x="12" y="9788"/>
                      <a:pt x="12" y="9859"/>
                      <a:pt x="12" y="9919"/>
                    </a:cubicBezTo>
                    <a:cubicBezTo>
                      <a:pt x="12" y="9978"/>
                      <a:pt x="12" y="10050"/>
                      <a:pt x="12" y="10109"/>
                    </a:cubicBezTo>
                    <a:cubicBezTo>
                      <a:pt x="12" y="10180"/>
                      <a:pt x="12" y="10240"/>
                      <a:pt x="12" y="10311"/>
                    </a:cubicBezTo>
                    <a:cubicBezTo>
                      <a:pt x="12" y="10371"/>
                      <a:pt x="12" y="10442"/>
                      <a:pt x="12" y="10502"/>
                    </a:cubicBezTo>
                    <a:cubicBezTo>
                      <a:pt x="12" y="10561"/>
                      <a:pt x="12" y="10633"/>
                      <a:pt x="12" y="10692"/>
                    </a:cubicBezTo>
                    <a:cubicBezTo>
                      <a:pt x="12" y="10764"/>
                      <a:pt x="12" y="10823"/>
                      <a:pt x="12" y="10895"/>
                    </a:cubicBezTo>
                    <a:cubicBezTo>
                      <a:pt x="12" y="10954"/>
                      <a:pt x="12" y="11026"/>
                      <a:pt x="12" y="11085"/>
                    </a:cubicBezTo>
                    <a:cubicBezTo>
                      <a:pt x="12" y="11145"/>
                      <a:pt x="12" y="11216"/>
                      <a:pt x="12" y="11276"/>
                    </a:cubicBezTo>
                    <a:cubicBezTo>
                      <a:pt x="12" y="11347"/>
                      <a:pt x="12" y="11407"/>
                      <a:pt x="12" y="11478"/>
                    </a:cubicBezTo>
                    <a:cubicBezTo>
                      <a:pt x="12" y="11538"/>
                      <a:pt x="12" y="11609"/>
                      <a:pt x="12" y="11669"/>
                    </a:cubicBezTo>
                    <a:cubicBezTo>
                      <a:pt x="12" y="11728"/>
                      <a:pt x="12" y="11800"/>
                      <a:pt x="12" y="11859"/>
                    </a:cubicBezTo>
                    <a:cubicBezTo>
                      <a:pt x="12" y="11931"/>
                      <a:pt x="12" y="11990"/>
                      <a:pt x="12" y="12062"/>
                    </a:cubicBezTo>
                    <a:cubicBezTo>
                      <a:pt x="12" y="12121"/>
                      <a:pt x="12" y="12193"/>
                      <a:pt x="12" y="12252"/>
                    </a:cubicBezTo>
                    <a:cubicBezTo>
                      <a:pt x="12" y="12312"/>
                      <a:pt x="12" y="12383"/>
                      <a:pt x="12" y="12443"/>
                    </a:cubicBezTo>
                    <a:cubicBezTo>
                      <a:pt x="12" y="12514"/>
                      <a:pt x="12" y="12574"/>
                      <a:pt x="12" y="12645"/>
                    </a:cubicBezTo>
                    <a:cubicBezTo>
                      <a:pt x="12" y="12705"/>
                      <a:pt x="12" y="12776"/>
                      <a:pt x="12" y="12836"/>
                    </a:cubicBezTo>
                    <a:cubicBezTo>
                      <a:pt x="12" y="12895"/>
                      <a:pt x="12" y="12967"/>
                      <a:pt x="12" y="13026"/>
                    </a:cubicBezTo>
                    <a:cubicBezTo>
                      <a:pt x="12" y="13098"/>
                      <a:pt x="12" y="13157"/>
                      <a:pt x="12" y="13228"/>
                    </a:cubicBezTo>
                    <a:cubicBezTo>
                      <a:pt x="12" y="13288"/>
                      <a:pt x="12" y="13359"/>
                      <a:pt x="12" y="13419"/>
                    </a:cubicBezTo>
                    <a:cubicBezTo>
                      <a:pt x="12" y="13479"/>
                      <a:pt x="12" y="13550"/>
                      <a:pt x="12" y="13609"/>
                    </a:cubicBezTo>
                    <a:cubicBezTo>
                      <a:pt x="12" y="13681"/>
                      <a:pt x="12" y="13740"/>
                      <a:pt x="12" y="13812"/>
                    </a:cubicBezTo>
                    <a:cubicBezTo>
                      <a:pt x="12" y="13871"/>
                      <a:pt x="12" y="13943"/>
                      <a:pt x="12" y="14002"/>
                    </a:cubicBezTo>
                    <a:cubicBezTo>
                      <a:pt x="12" y="14062"/>
                      <a:pt x="12" y="14133"/>
                      <a:pt x="12" y="14193"/>
                    </a:cubicBezTo>
                    <a:cubicBezTo>
                      <a:pt x="12" y="14264"/>
                      <a:pt x="12" y="14324"/>
                      <a:pt x="12" y="14395"/>
                    </a:cubicBezTo>
                    <a:cubicBezTo>
                      <a:pt x="12" y="14455"/>
                      <a:pt x="12" y="14526"/>
                      <a:pt x="12" y="14586"/>
                    </a:cubicBezTo>
                    <a:cubicBezTo>
                      <a:pt x="12" y="14645"/>
                      <a:pt x="12" y="14717"/>
                      <a:pt x="12" y="14776"/>
                    </a:cubicBezTo>
                    <a:cubicBezTo>
                      <a:pt x="12" y="14848"/>
                      <a:pt x="12" y="14907"/>
                      <a:pt x="12" y="14979"/>
                    </a:cubicBezTo>
                    <a:cubicBezTo>
                      <a:pt x="12" y="15038"/>
                      <a:pt x="12" y="15110"/>
                      <a:pt x="12" y="15169"/>
                    </a:cubicBezTo>
                    <a:cubicBezTo>
                      <a:pt x="12" y="15229"/>
                      <a:pt x="12" y="15300"/>
                      <a:pt x="12" y="15360"/>
                    </a:cubicBezTo>
                    <a:cubicBezTo>
                      <a:pt x="12" y="15431"/>
                      <a:pt x="12" y="15491"/>
                      <a:pt x="12" y="15562"/>
                    </a:cubicBezTo>
                    <a:cubicBezTo>
                      <a:pt x="12" y="15622"/>
                      <a:pt x="12" y="15693"/>
                      <a:pt x="12" y="15753"/>
                    </a:cubicBezTo>
                    <a:cubicBezTo>
                      <a:pt x="12" y="15812"/>
                      <a:pt x="12" y="15884"/>
                      <a:pt x="12" y="15943"/>
                    </a:cubicBezTo>
                    <a:cubicBezTo>
                      <a:pt x="12" y="16015"/>
                      <a:pt x="12" y="16074"/>
                      <a:pt x="12" y="16146"/>
                    </a:cubicBezTo>
                    <a:cubicBezTo>
                      <a:pt x="12" y="16205"/>
                      <a:pt x="12" y="16276"/>
                      <a:pt x="12" y="16336"/>
                    </a:cubicBezTo>
                    <a:cubicBezTo>
                      <a:pt x="12" y="16396"/>
                      <a:pt x="12" y="16467"/>
                      <a:pt x="12" y="16527"/>
                    </a:cubicBezTo>
                    <a:cubicBezTo>
                      <a:pt x="12" y="16598"/>
                      <a:pt x="12" y="16657"/>
                      <a:pt x="12" y="16729"/>
                    </a:cubicBezTo>
                    <a:cubicBezTo>
                      <a:pt x="12" y="16788"/>
                      <a:pt x="12" y="16860"/>
                      <a:pt x="12" y="16919"/>
                    </a:cubicBezTo>
                    <a:cubicBezTo>
                      <a:pt x="12" y="16979"/>
                      <a:pt x="12" y="17050"/>
                      <a:pt x="12" y="17110"/>
                    </a:cubicBezTo>
                    <a:cubicBezTo>
                      <a:pt x="12" y="17181"/>
                      <a:pt x="12" y="17241"/>
                      <a:pt x="12" y="17312"/>
                    </a:cubicBezTo>
                    <a:cubicBezTo>
                      <a:pt x="12" y="17372"/>
                      <a:pt x="12" y="17443"/>
                      <a:pt x="12" y="17503"/>
                    </a:cubicBezTo>
                    <a:cubicBezTo>
                      <a:pt x="12" y="17562"/>
                      <a:pt x="12" y="17634"/>
                      <a:pt x="12" y="17693"/>
                    </a:cubicBezTo>
                    <a:cubicBezTo>
                      <a:pt x="12" y="17765"/>
                      <a:pt x="12" y="17824"/>
                      <a:pt x="12" y="17896"/>
                    </a:cubicBezTo>
                    <a:cubicBezTo>
                      <a:pt x="12" y="17955"/>
                      <a:pt x="12" y="18015"/>
                      <a:pt x="12" y="18086"/>
                    </a:cubicBezTo>
                    <a:cubicBezTo>
                      <a:pt x="12" y="18146"/>
                      <a:pt x="12" y="18217"/>
                      <a:pt x="12" y="18277"/>
                    </a:cubicBezTo>
                    <a:cubicBezTo>
                      <a:pt x="12" y="18348"/>
                      <a:pt x="12" y="18408"/>
                      <a:pt x="12" y="18479"/>
                    </a:cubicBezTo>
                    <a:cubicBezTo>
                      <a:pt x="12" y="18539"/>
                      <a:pt x="12" y="18598"/>
                      <a:pt x="12" y="18670"/>
                    </a:cubicBezTo>
                    <a:cubicBezTo>
                      <a:pt x="12" y="18729"/>
                      <a:pt x="12" y="18801"/>
                      <a:pt x="12" y="18860"/>
                    </a:cubicBezTo>
                    <a:cubicBezTo>
                      <a:pt x="12" y="18932"/>
                      <a:pt x="12" y="18991"/>
                      <a:pt x="12" y="19063"/>
                    </a:cubicBezTo>
                    <a:cubicBezTo>
                      <a:pt x="12" y="19122"/>
                      <a:pt x="12" y="19182"/>
                      <a:pt x="12" y="19253"/>
                    </a:cubicBezTo>
                    <a:cubicBezTo>
                      <a:pt x="12" y="19313"/>
                      <a:pt x="12" y="19384"/>
                      <a:pt x="12" y="19444"/>
                    </a:cubicBezTo>
                    <a:cubicBezTo>
                      <a:pt x="12" y="19515"/>
                      <a:pt x="12" y="19575"/>
                      <a:pt x="12" y="19646"/>
                    </a:cubicBezTo>
                    <a:cubicBezTo>
                      <a:pt x="12" y="19705"/>
                      <a:pt x="12" y="19765"/>
                      <a:pt x="12" y="19836"/>
                    </a:cubicBezTo>
                    <a:cubicBezTo>
                      <a:pt x="12" y="19896"/>
                      <a:pt x="12" y="19967"/>
                      <a:pt x="12" y="20027"/>
                    </a:cubicBezTo>
                    <a:cubicBezTo>
                      <a:pt x="12" y="20098"/>
                      <a:pt x="12" y="20158"/>
                      <a:pt x="12" y="20229"/>
                    </a:cubicBezTo>
                    <a:cubicBezTo>
                      <a:pt x="12" y="20289"/>
                      <a:pt x="12" y="20348"/>
                      <a:pt x="12" y="20420"/>
                    </a:cubicBezTo>
                    <a:cubicBezTo>
                      <a:pt x="12" y="20479"/>
                      <a:pt x="12" y="20551"/>
                      <a:pt x="12" y="20610"/>
                    </a:cubicBezTo>
                    <a:cubicBezTo>
                      <a:pt x="12" y="20682"/>
                      <a:pt x="12" y="20741"/>
                      <a:pt x="12" y="20813"/>
                    </a:cubicBezTo>
                    <a:cubicBezTo>
                      <a:pt x="12" y="20872"/>
                      <a:pt x="12" y="20932"/>
                      <a:pt x="12" y="21003"/>
                    </a:cubicBezTo>
                    <a:cubicBezTo>
                      <a:pt x="12" y="21063"/>
                      <a:pt x="12" y="21134"/>
                      <a:pt x="12" y="21194"/>
                    </a:cubicBezTo>
                    <a:cubicBezTo>
                      <a:pt x="12" y="21265"/>
                      <a:pt x="12" y="21325"/>
                      <a:pt x="12" y="21396"/>
                    </a:cubicBezTo>
                    <a:cubicBezTo>
                      <a:pt x="12" y="21456"/>
                      <a:pt x="12" y="21515"/>
                      <a:pt x="12" y="21587"/>
                    </a:cubicBezTo>
                    <a:cubicBezTo>
                      <a:pt x="0" y="22515"/>
                      <a:pt x="500" y="23373"/>
                      <a:pt x="1310" y="23837"/>
                    </a:cubicBezTo>
                    <a:lnTo>
                      <a:pt x="36612" y="44208"/>
                    </a:lnTo>
                    <a:cubicBezTo>
                      <a:pt x="37416" y="44679"/>
                      <a:pt x="38315" y="44914"/>
                      <a:pt x="39215" y="44914"/>
                    </a:cubicBezTo>
                    <a:cubicBezTo>
                      <a:pt x="40115" y="44914"/>
                      <a:pt x="41017" y="44679"/>
                      <a:pt x="41827" y="44208"/>
                    </a:cubicBezTo>
                    <a:lnTo>
                      <a:pt x="77129" y="23837"/>
                    </a:lnTo>
                    <a:cubicBezTo>
                      <a:pt x="77939" y="23373"/>
                      <a:pt x="78439" y="22515"/>
                      <a:pt x="78427" y="21587"/>
                    </a:cubicBezTo>
                    <a:lnTo>
                      <a:pt x="78427" y="21384"/>
                    </a:lnTo>
                    <a:lnTo>
                      <a:pt x="78427" y="21194"/>
                    </a:lnTo>
                    <a:lnTo>
                      <a:pt x="78427" y="21003"/>
                    </a:lnTo>
                    <a:lnTo>
                      <a:pt x="78427" y="20801"/>
                    </a:lnTo>
                    <a:lnTo>
                      <a:pt x="78427" y="20610"/>
                    </a:lnTo>
                    <a:lnTo>
                      <a:pt x="78427" y="20420"/>
                    </a:lnTo>
                    <a:lnTo>
                      <a:pt x="78427" y="20217"/>
                    </a:lnTo>
                    <a:lnTo>
                      <a:pt x="78427" y="20027"/>
                    </a:lnTo>
                    <a:lnTo>
                      <a:pt x="78427" y="19836"/>
                    </a:lnTo>
                    <a:lnTo>
                      <a:pt x="78427" y="19634"/>
                    </a:lnTo>
                    <a:lnTo>
                      <a:pt x="78427" y="19444"/>
                    </a:lnTo>
                    <a:lnTo>
                      <a:pt x="78427" y="19253"/>
                    </a:lnTo>
                    <a:lnTo>
                      <a:pt x="78427" y="19051"/>
                    </a:lnTo>
                    <a:lnTo>
                      <a:pt x="78427" y="18860"/>
                    </a:lnTo>
                    <a:lnTo>
                      <a:pt x="78427" y="18670"/>
                    </a:lnTo>
                    <a:lnTo>
                      <a:pt x="78427" y="18467"/>
                    </a:lnTo>
                    <a:lnTo>
                      <a:pt x="78427" y="18277"/>
                    </a:lnTo>
                    <a:lnTo>
                      <a:pt x="78427" y="18086"/>
                    </a:lnTo>
                    <a:lnTo>
                      <a:pt x="78427" y="17884"/>
                    </a:lnTo>
                    <a:lnTo>
                      <a:pt x="78427" y="17693"/>
                    </a:lnTo>
                    <a:lnTo>
                      <a:pt x="78427" y="17503"/>
                    </a:lnTo>
                    <a:lnTo>
                      <a:pt x="78427" y="17300"/>
                    </a:lnTo>
                    <a:lnTo>
                      <a:pt x="78427" y="17110"/>
                    </a:lnTo>
                    <a:lnTo>
                      <a:pt x="78427" y="16919"/>
                    </a:lnTo>
                    <a:lnTo>
                      <a:pt x="78427" y="16717"/>
                    </a:lnTo>
                    <a:lnTo>
                      <a:pt x="78427" y="16527"/>
                    </a:lnTo>
                    <a:lnTo>
                      <a:pt x="78427" y="16336"/>
                    </a:lnTo>
                    <a:lnTo>
                      <a:pt x="78427" y="16146"/>
                    </a:lnTo>
                    <a:lnTo>
                      <a:pt x="78427" y="15943"/>
                    </a:lnTo>
                    <a:lnTo>
                      <a:pt x="78427" y="15753"/>
                    </a:lnTo>
                    <a:lnTo>
                      <a:pt x="78427" y="15562"/>
                    </a:lnTo>
                    <a:lnTo>
                      <a:pt x="78427" y="15360"/>
                    </a:lnTo>
                    <a:lnTo>
                      <a:pt x="78427" y="15169"/>
                    </a:lnTo>
                    <a:lnTo>
                      <a:pt x="78427" y="14979"/>
                    </a:lnTo>
                    <a:lnTo>
                      <a:pt x="78427" y="14776"/>
                    </a:lnTo>
                    <a:lnTo>
                      <a:pt x="78427" y="14586"/>
                    </a:lnTo>
                    <a:lnTo>
                      <a:pt x="78427" y="14395"/>
                    </a:lnTo>
                    <a:lnTo>
                      <a:pt x="78427" y="14193"/>
                    </a:lnTo>
                    <a:lnTo>
                      <a:pt x="78427" y="14002"/>
                    </a:lnTo>
                    <a:lnTo>
                      <a:pt x="78427" y="13812"/>
                    </a:lnTo>
                    <a:lnTo>
                      <a:pt x="78427" y="13609"/>
                    </a:lnTo>
                    <a:lnTo>
                      <a:pt x="78427" y="13419"/>
                    </a:lnTo>
                    <a:lnTo>
                      <a:pt x="78427" y="13228"/>
                    </a:lnTo>
                    <a:lnTo>
                      <a:pt x="78427" y="13026"/>
                    </a:lnTo>
                    <a:lnTo>
                      <a:pt x="78427" y="12836"/>
                    </a:lnTo>
                    <a:lnTo>
                      <a:pt x="78427" y="12645"/>
                    </a:lnTo>
                    <a:lnTo>
                      <a:pt x="78427" y="12443"/>
                    </a:lnTo>
                    <a:lnTo>
                      <a:pt x="78427" y="12252"/>
                    </a:lnTo>
                    <a:lnTo>
                      <a:pt x="78427" y="12062"/>
                    </a:lnTo>
                    <a:lnTo>
                      <a:pt x="78427" y="11859"/>
                    </a:lnTo>
                    <a:lnTo>
                      <a:pt x="78427" y="11669"/>
                    </a:lnTo>
                    <a:lnTo>
                      <a:pt x="78427" y="11478"/>
                    </a:lnTo>
                    <a:lnTo>
                      <a:pt x="78427" y="11276"/>
                    </a:lnTo>
                    <a:lnTo>
                      <a:pt x="78427" y="11085"/>
                    </a:lnTo>
                    <a:lnTo>
                      <a:pt x="78427" y="10895"/>
                    </a:lnTo>
                    <a:lnTo>
                      <a:pt x="78427" y="10692"/>
                    </a:lnTo>
                    <a:lnTo>
                      <a:pt x="78427" y="10502"/>
                    </a:lnTo>
                    <a:lnTo>
                      <a:pt x="78427" y="10311"/>
                    </a:lnTo>
                    <a:lnTo>
                      <a:pt x="78427" y="10109"/>
                    </a:lnTo>
                    <a:lnTo>
                      <a:pt x="78427" y="9919"/>
                    </a:lnTo>
                    <a:lnTo>
                      <a:pt x="78427" y="9728"/>
                    </a:lnTo>
                    <a:lnTo>
                      <a:pt x="78427" y="9526"/>
                    </a:lnTo>
                    <a:lnTo>
                      <a:pt x="78427" y="9335"/>
                    </a:lnTo>
                    <a:lnTo>
                      <a:pt x="78427" y="9145"/>
                    </a:lnTo>
                    <a:lnTo>
                      <a:pt x="78427" y="8942"/>
                    </a:lnTo>
                    <a:lnTo>
                      <a:pt x="78427" y="8752"/>
                    </a:lnTo>
                    <a:lnTo>
                      <a:pt x="78427" y="8561"/>
                    </a:lnTo>
                    <a:lnTo>
                      <a:pt x="78427" y="8359"/>
                    </a:lnTo>
                    <a:lnTo>
                      <a:pt x="78427" y="8168"/>
                    </a:lnTo>
                    <a:lnTo>
                      <a:pt x="78427" y="7978"/>
                    </a:lnTo>
                    <a:lnTo>
                      <a:pt x="78427" y="7775"/>
                    </a:lnTo>
                    <a:lnTo>
                      <a:pt x="78427" y="7585"/>
                    </a:lnTo>
                    <a:lnTo>
                      <a:pt x="78427" y="7394"/>
                    </a:lnTo>
                    <a:lnTo>
                      <a:pt x="78427" y="7192"/>
                    </a:lnTo>
                    <a:lnTo>
                      <a:pt x="78427" y="7002"/>
                    </a:lnTo>
                    <a:lnTo>
                      <a:pt x="78427" y="6811"/>
                    </a:lnTo>
                    <a:lnTo>
                      <a:pt x="78427" y="6609"/>
                    </a:lnTo>
                    <a:lnTo>
                      <a:pt x="78427" y="6418"/>
                    </a:lnTo>
                    <a:lnTo>
                      <a:pt x="78427" y="6228"/>
                    </a:lnTo>
                    <a:lnTo>
                      <a:pt x="78427" y="6025"/>
                    </a:lnTo>
                    <a:lnTo>
                      <a:pt x="78427" y="5835"/>
                    </a:lnTo>
                    <a:lnTo>
                      <a:pt x="78427" y="5644"/>
                    </a:lnTo>
                    <a:lnTo>
                      <a:pt x="78427" y="5442"/>
                    </a:lnTo>
                    <a:lnTo>
                      <a:pt x="78427" y="5251"/>
                    </a:lnTo>
                    <a:lnTo>
                      <a:pt x="78427" y="5061"/>
                    </a:lnTo>
                    <a:lnTo>
                      <a:pt x="78427" y="4858"/>
                    </a:lnTo>
                    <a:lnTo>
                      <a:pt x="78427" y="4668"/>
                    </a:lnTo>
                    <a:lnTo>
                      <a:pt x="78427" y="4477"/>
                    </a:lnTo>
                    <a:lnTo>
                      <a:pt x="78427" y="4275"/>
                    </a:lnTo>
                    <a:lnTo>
                      <a:pt x="78427" y="4085"/>
                    </a:lnTo>
                    <a:lnTo>
                      <a:pt x="78427" y="3894"/>
                    </a:lnTo>
                    <a:lnTo>
                      <a:pt x="78427" y="3692"/>
                    </a:lnTo>
                    <a:lnTo>
                      <a:pt x="78427" y="3501"/>
                    </a:lnTo>
                    <a:lnTo>
                      <a:pt x="78427" y="3311"/>
                    </a:lnTo>
                    <a:lnTo>
                      <a:pt x="78427" y="3108"/>
                    </a:lnTo>
                    <a:lnTo>
                      <a:pt x="78427" y="2918"/>
                    </a:lnTo>
                    <a:lnTo>
                      <a:pt x="78427" y="2727"/>
                    </a:lnTo>
                    <a:lnTo>
                      <a:pt x="78427" y="2525"/>
                    </a:lnTo>
                    <a:lnTo>
                      <a:pt x="78427" y="2334"/>
                    </a:lnTo>
                    <a:lnTo>
                      <a:pt x="78427" y="2144"/>
                    </a:lnTo>
                    <a:lnTo>
                      <a:pt x="78427" y="1941"/>
                    </a:lnTo>
                    <a:lnTo>
                      <a:pt x="78427" y="1751"/>
                    </a:lnTo>
                    <a:lnTo>
                      <a:pt x="78427" y="1560"/>
                    </a:lnTo>
                    <a:lnTo>
                      <a:pt x="78427" y="1358"/>
                    </a:lnTo>
                    <a:lnTo>
                      <a:pt x="78427" y="1167"/>
                    </a:lnTo>
                    <a:lnTo>
                      <a:pt x="78427" y="977"/>
                    </a:lnTo>
                    <a:lnTo>
                      <a:pt x="78427" y="775"/>
                    </a:lnTo>
                    <a:lnTo>
                      <a:pt x="78427" y="584"/>
                    </a:lnTo>
                    <a:lnTo>
                      <a:pt x="78427" y="394"/>
                    </a:lnTo>
                    <a:lnTo>
                      <a:pt x="78427" y="191"/>
                    </a:lnTo>
                    <a:lnTo>
                      <a:pt x="78427" y="1"/>
                    </a:lnTo>
                    <a:lnTo>
                      <a:pt x="78212" y="1"/>
                    </a:lnTo>
                    <a:cubicBezTo>
                      <a:pt x="78224" y="858"/>
                      <a:pt x="77760" y="1644"/>
                      <a:pt x="77022" y="2072"/>
                    </a:cubicBezTo>
                    <a:lnTo>
                      <a:pt x="41720" y="22444"/>
                    </a:lnTo>
                    <a:cubicBezTo>
                      <a:pt x="40946" y="22890"/>
                      <a:pt x="40083" y="23114"/>
                      <a:pt x="39218" y="23114"/>
                    </a:cubicBezTo>
                    <a:cubicBezTo>
                      <a:pt x="38353" y="23114"/>
                      <a:pt x="37487" y="22890"/>
                      <a:pt x="36707" y="22444"/>
                    </a:cubicBezTo>
                    <a:lnTo>
                      <a:pt x="1417" y="2072"/>
                    </a:lnTo>
                    <a:cubicBezTo>
                      <a:pt x="667" y="1644"/>
                      <a:pt x="215" y="858"/>
                      <a:pt x="226" y="1"/>
                    </a:cubicBezTo>
                    <a:close/>
                  </a:path>
                </a:pathLst>
              </a:custGeom>
              <a:gradFill>
                <a:gsLst>
                  <a:gs pos="0">
                    <a:srgbClr val="A0FDF1">
                      <a:alpha val="41568"/>
                      <a:alpha val="41520"/>
                    </a:srgbClr>
                  </a:gs>
                  <a:gs pos="100000">
                    <a:srgbClr val="FFFFFF">
                      <a:alpha val="37254"/>
                      <a:alpha val="41520"/>
                    </a:srgbClr>
                  </a:gs>
                </a:gsLst>
                <a:lin ang="5400012"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0" name="Google Shape;251;p16">
                <a:extLst>
                  <a:ext uri="{FF2B5EF4-FFF2-40B4-BE49-F238E27FC236}">
                    <a16:creationId xmlns:a16="http://schemas.microsoft.com/office/drawing/2014/main" id="{D0CCF47E-348A-4242-8F16-46C1DB9D1400}"/>
                  </a:ext>
                </a:extLst>
              </p:cNvPr>
              <p:cNvSpPr/>
              <p:nvPr/>
            </p:nvSpPr>
            <p:spPr>
              <a:xfrm>
                <a:off x="5553063" y="1487604"/>
                <a:ext cx="1981525" cy="1164300"/>
              </a:xfrm>
              <a:custGeom>
                <a:avLst/>
                <a:gdLst/>
                <a:ahLst/>
                <a:cxnLst/>
                <a:rect l="l" t="t" r="r" b="b"/>
                <a:pathLst>
                  <a:path w="79261" h="46572" extrusionOk="0">
                    <a:moveTo>
                      <a:pt x="39635" y="1"/>
                    </a:moveTo>
                    <a:cubicBezTo>
                      <a:pt x="38749" y="1"/>
                      <a:pt x="37862" y="230"/>
                      <a:pt x="37065" y="688"/>
                    </a:cubicBezTo>
                    <a:lnTo>
                      <a:pt x="1679" y="21119"/>
                    </a:lnTo>
                    <a:cubicBezTo>
                      <a:pt x="1" y="22084"/>
                      <a:pt x="1" y="24489"/>
                      <a:pt x="1679" y="25453"/>
                    </a:cubicBezTo>
                    <a:lnTo>
                      <a:pt x="37065" y="45884"/>
                    </a:lnTo>
                    <a:cubicBezTo>
                      <a:pt x="37862" y="46343"/>
                      <a:pt x="38749" y="46572"/>
                      <a:pt x="39635" y="46572"/>
                    </a:cubicBezTo>
                    <a:cubicBezTo>
                      <a:pt x="40520" y="46572"/>
                      <a:pt x="41405" y="46343"/>
                      <a:pt x="42196" y="45884"/>
                    </a:cubicBezTo>
                    <a:lnTo>
                      <a:pt x="77594" y="25453"/>
                    </a:lnTo>
                    <a:cubicBezTo>
                      <a:pt x="79260" y="24489"/>
                      <a:pt x="79260" y="22084"/>
                      <a:pt x="77594" y="21119"/>
                    </a:cubicBezTo>
                    <a:lnTo>
                      <a:pt x="42196" y="688"/>
                    </a:lnTo>
                    <a:cubicBezTo>
                      <a:pt x="41405" y="230"/>
                      <a:pt x="40520" y="1"/>
                      <a:pt x="39635" y="1"/>
                    </a:cubicBezTo>
                    <a:close/>
                  </a:path>
                </a:pathLst>
              </a:custGeom>
              <a:solidFill>
                <a:srgbClr val="A0FDF1">
                  <a:alpha val="4152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grpSp>
      </p:grpSp>
      <p:sp>
        <p:nvSpPr>
          <p:cNvPr id="61" name="Rectangle 60">
            <a:extLst>
              <a:ext uri="{FF2B5EF4-FFF2-40B4-BE49-F238E27FC236}">
                <a16:creationId xmlns:a16="http://schemas.microsoft.com/office/drawing/2014/main" id="{50C75064-7139-4007-842E-004C57DF9127}"/>
              </a:ext>
            </a:extLst>
          </p:cNvPr>
          <p:cNvSpPr/>
          <p:nvPr/>
        </p:nvSpPr>
        <p:spPr>
          <a:xfrm>
            <a:off x="1078039" y="420453"/>
            <a:ext cx="7249277" cy="623944"/>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54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accent6"/>
                </a:solidFill>
                <a:effectLst>
                  <a:outerShdw blurRad="38100" dist="38100" dir="2700000" algn="tl">
                    <a:srgbClr val="000000">
                      <a:alpha val="43137"/>
                    </a:srgbClr>
                  </a:outerShdw>
                </a:effectLst>
              </a:rPr>
              <a:t>Ứng</a:t>
            </a:r>
            <a:r>
              <a:rPr lang="en-US" sz="2800" b="1" dirty="0">
                <a:solidFill>
                  <a:schemeClr val="accent6"/>
                </a:solidFill>
                <a:effectLst>
                  <a:outerShdw blurRad="38100" dist="38100" dir="2700000" algn="tl">
                    <a:srgbClr val="000000">
                      <a:alpha val="43137"/>
                    </a:srgbClr>
                  </a:outerShdw>
                </a:effectLst>
              </a:rPr>
              <a:t> </a:t>
            </a:r>
            <a:r>
              <a:rPr lang="en-US" sz="2800" b="1" dirty="0" err="1">
                <a:solidFill>
                  <a:schemeClr val="accent6"/>
                </a:solidFill>
                <a:effectLst>
                  <a:outerShdw blurRad="38100" dist="38100" dir="2700000" algn="tl">
                    <a:srgbClr val="000000">
                      <a:alpha val="43137"/>
                    </a:srgbClr>
                  </a:outerShdw>
                </a:effectLst>
              </a:rPr>
              <a:t>dụng</a:t>
            </a:r>
            <a:r>
              <a:rPr lang="en-US" sz="2800" b="1" dirty="0">
                <a:solidFill>
                  <a:schemeClr val="accent6"/>
                </a:solidFill>
                <a:effectLst>
                  <a:outerShdw blurRad="38100" dist="38100" dir="2700000" algn="tl">
                    <a:srgbClr val="000000">
                      <a:alpha val="43137"/>
                    </a:srgbClr>
                  </a:outerShdw>
                </a:effectLst>
              </a:rPr>
              <a:t> </a:t>
            </a:r>
            <a:r>
              <a:rPr lang="en-US" sz="2800" b="1" dirty="0" err="1">
                <a:solidFill>
                  <a:schemeClr val="accent6"/>
                </a:solidFill>
                <a:effectLst>
                  <a:outerShdw blurRad="38100" dist="38100" dir="2700000" algn="tl">
                    <a:srgbClr val="000000">
                      <a:alpha val="43137"/>
                    </a:srgbClr>
                  </a:outerShdw>
                </a:effectLst>
              </a:rPr>
              <a:t>để</a:t>
            </a:r>
            <a:r>
              <a:rPr lang="en-US" sz="2800" b="1" dirty="0">
                <a:solidFill>
                  <a:schemeClr val="accent6"/>
                </a:solidFill>
                <a:effectLst>
                  <a:outerShdw blurRad="38100" dist="38100" dir="2700000" algn="tl">
                    <a:srgbClr val="000000">
                      <a:alpha val="43137"/>
                    </a:srgbClr>
                  </a:outerShdw>
                </a:effectLst>
              </a:rPr>
              <a:t> </a:t>
            </a:r>
            <a:r>
              <a:rPr lang="en-US" sz="2800" b="1" dirty="0" err="1">
                <a:solidFill>
                  <a:schemeClr val="accent6"/>
                </a:solidFill>
                <a:effectLst>
                  <a:outerShdw blurRad="38100" dist="38100" dir="2700000" algn="tl">
                    <a:srgbClr val="000000">
                      <a:alpha val="43137"/>
                    </a:srgbClr>
                  </a:outerShdw>
                </a:effectLst>
              </a:rPr>
              <a:t>lập</a:t>
            </a:r>
            <a:r>
              <a:rPr lang="en-US" sz="2800" b="1" dirty="0">
                <a:solidFill>
                  <a:schemeClr val="accent6"/>
                </a:solidFill>
                <a:effectLst>
                  <a:outerShdw blurRad="38100" dist="38100" dir="2700000" algn="tl">
                    <a:srgbClr val="000000">
                      <a:alpha val="43137"/>
                    </a:srgbClr>
                  </a:outerShdw>
                </a:effectLst>
              </a:rPr>
              <a:t> </a:t>
            </a:r>
            <a:r>
              <a:rPr lang="en-US" sz="2800" b="1" dirty="0" err="1">
                <a:solidFill>
                  <a:schemeClr val="accent6"/>
                </a:solidFill>
                <a:effectLst>
                  <a:outerShdw blurRad="38100" dist="38100" dir="2700000" algn="tl">
                    <a:srgbClr val="000000">
                      <a:alpha val="43137"/>
                    </a:srgbClr>
                  </a:outerShdw>
                </a:effectLst>
              </a:rPr>
              <a:t>trình</a:t>
            </a:r>
            <a:r>
              <a:rPr lang="en-US" sz="2800" b="1" dirty="0">
                <a:solidFill>
                  <a:schemeClr val="accent6"/>
                </a:solidFill>
                <a:effectLst>
                  <a:outerShdw blurRad="38100" dist="38100" dir="2700000" algn="tl">
                    <a:srgbClr val="000000">
                      <a:alpha val="43137"/>
                    </a:srgbClr>
                  </a:outerShdw>
                </a:effectLst>
              </a:rPr>
              <a:t> java</a:t>
            </a:r>
          </a:p>
        </p:txBody>
      </p:sp>
      <p:pic>
        <p:nvPicPr>
          <p:cNvPr id="62" name="Picture 61">
            <a:extLst>
              <a:ext uri="{FF2B5EF4-FFF2-40B4-BE49-F238E27FC236}">
                <a16:creationId xmlns:a16="http://schemas.microsoft.com/office/drawing/2014/main" id="{D3BC62FF-891C-4E6E-ADFE-71BF5B9DC097}"/>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78039" y="1772092"/>
            <a:ext cx="1706269" cy="1055345"/>
          </a:xfrm>
          <a:prstGeom prst="rect">
            <a:avLst/>
          </a:prstGeom>
        </p:spPr>
      </p:pic>
      <p:pic>
        <p:nvPicPr>
          <p:cNvPr id="63" name="Picture 62">
            <a:extLst>
              <a:ext uri="{FF2B5EF4-FFF2-40B4-BE49-F238E27FC236}">
                <a16:creationId xmlns:a16="http://schemas.microsoft.com/office/drawing/2014/main" id="{8140DA35-A940-4C6E-99B3-9077DFD613A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719408" y="1652992"/>
            <a:ext cx="1071995" cy="1071995"/>
          </a:xfrm>
          <a:prstGeom prst="rect">
            <a:avLst/>
          </a:prstGeom>
        </p:spPr>
      </p:pic>
    </p:spTree>
    <p:extLst>
      <p:ext uri="{BB962C8B-B14F-4D97-AF65-F5344CB8AC3E}">
        <p14:creationId xmlns:p14="http://schemas.microsoft.com/office/powerpoint/2010/main" val="425843958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6" presetClass="entr" presetSubtype="21" fill="hold"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arn(inVertical)">
                                      <p:cBhvr>
                                        <p:cTn id="7" dur="500"/>
                                        <p:tgtEl>
                                          <p:spTgt spid="4"/>
                                        </p:tgtEl>
                                      </p:cBhvr>
                                    </p:animEffect>
                                  </p:childTnLst>
                                </p:cTn>
                              </p:par>
                              <p:par>
                                <p:cTn id="8" presetID="16" presetClass="entr" presetSubtype="21" fill="hold"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barn(inVertical)">
                                      <p:cBhvr>
                                        <p:cTn id="10" dur="500"/>
                                        <p:tgtEl>
                                          <p:spTgt spid="9"/>
                                        </p:tgtEl>
                                      </p:cBhvr>
                                    </p:animEffect>
                                  </p:childTnLst>
                                </p:cTn>
                              </p:par>
                              <p:par>
                                <p:cTn id="11" presetID="16" presetClass="entr" presetSubtype="21" fill="hold" nodeType="withEffect">
                                  <p:stCondLst>
                                    <p:cond delay="0"/>
                                  </p:stCondLst>
                                  <p:childTnLst>
                                    <p:set>
                                      <p:cBhvr>
                                        <p:cTn id="12" dur="1" fill="hold">
                                          <p:stCondLst>
                                            <p:cond delay="0"/>
                                          </p:stCondLst>
                                        </p:cTn>
                                        <p:tgtEl>
                                          <p:spTgt spid="14"/>
                                        </p:tgtEl>
                                        <p:attrNameLst>
                                          <p:attrName>style.visibility</p:attrName>
                                        </p:attrNameLst>
                                      </p:cBhvr>
                                      <p:to>
                                        <p:strVal val="visible"/>
                                      </p:to>
                                    </p:set>
                                    <p:animEffect transition="in" filter="barn(inVertical)">
                                      <p:cBhvr>
                                        <p:cTn id="13" dur="500"/>
                                        <p:tgtEl>
                                          <p:spTgt spid="14"/>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61"/>
                                        </p:tgtEl>
                                        <p:attrNameLst>
                                          <p:attrName>style.visibility</p:attrName>
                                        </p:attrNameLst>
                                      </p:cBhvr>
                                      <p:to>
                                        <p:strVal val="visible"/>
                                      </p:to>
                                    </p:set>
                                    <p:animEffect transition="in" filter="barn(inVertical)">
                                      <p:cBhvr>
                                        <p:cTn id="16" dur="500"/>
                                        <p:tgtEl>
                                          <p:spTgt spid="61"/>
                                        </p:tgtEl>
                                      </p:cBhvr>
                                    </p:animEffect>
                                  </p:childTnLst>
                                </p:cTn>
                              </p:par>
                              <p:par>
                                <p:cTn id="17" presetID="16" presetClass="entr" presetSubtype="21" fill="hold" nodeType="withEffect">
                                  <p:stCondLst>
                                    <p:cond delay="0"/>
                                  </p:stCondLst>
                                  <p:childTnLst>
                                    <p:set>
                                      <p:cBhvr>
                                        <p:cTn id="18" dur="1" fill="hold">
                                          <p:stCondLst>
                                            <p:cond delay="0"/>
                                          </p:stCondLst>
                                        </p:cTn>
                                        <p:tgtEl>
                                          <p:spTgt spid="62"/>
                                        </p:tgtEl>
                                        <p:attrNameLst>
                                          <p:attrName>style.visibility</p:attrName>
                                        </p:attrNameLst>
                                      </p:cBhvr>
                                      <p:to>
                                        <p:strVal val="visible"/>
                                      </p:to>
                                    </p:set>
                                    <p:animEffect transition="in" filter="barn(inVertical)">
                                      <p:cBhvr>
                                        <p:cTn id="19" dur="500"/>
                                        <p:tgtEl>
                                          <p:spTgt spid="62"/>
                                        </p:tgtEl>
                                      </p:cBhvr>
                                    </p:animEffect>
                                  </p:childTnLst>
                                </p:cTn>
                              </p:par>
                              <p:par>
                                <p:cTn id="20" presetID="16" presetClass="entr" presetSubtype="21" fill="hold" nodeType="withEffect">
                                  <p:stCondLst>
                                    <p:cond delay="0"/>
                                  </p:stCondLst>
                                  <p:childTnLst>
                                    <p:set>
                                      <p:cBhvr>
                                        <p:cTn id="21" dur="1" fill="hold">
                                          <p:stCondLst>
                                            <p:cond delay="0"/>
                                          </p:stCondLst>
                                        </p:cTn>
                                        <p:tgtEl>
                                          <p:spTgt spid="63"/>
                                        </p:tgtEl>
                                        <p:attrNameLst>
                                          <p:attrName>style.visibility</p:attrName>
                                        </p:attrNameLst>
                                      </p:cBhvr>
                                      <p:to>
                                        <p:strVal val="visible"/>
                                      </p:to>
                                    </p:set>
                                    <p:animEffect transition="in" filter="barn(inVertical)">
                                      <p:cBhvr>
                                        <p:cTn id="22" dur="500"/>
                                        <p:tgtEl>
                                          <p:spTgt spid="6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a:extLst>
              <a:ext uri="{FF2B5EF4-FFF2-40B4-BE49-F238E27FC236}">
                <a16:creationId xmlns:a16="http://schemas.microsoft.com/office/drawing/2014/main" id="{5CA27C8B-928E-4C1B-AF0F-0D94E0FD371B}"/>
              </a:ext>
            </a:extLst>
          </p:cNvPr>
          <p:cNvSpPr/>
          <p:nvPr/>
        </p:nvSpPr>
        <p:spPr>
          <a:xfrm>
            <a:off x="-934538" y="1"/>
            <a:ext cx="7249277" cy="623944"/>
          </a:xfrm>
          <a:prstGeom prst="rect">
            <a:avLst/>
          </a:prstGeom>
          <a:gradFill flip="none" rotWithShape="1">
            <a:gsLst>
              <a:gs pos="0">
                <a:schemeClr val="accent2">
                  <a:shade val="30000"/>
                  <a:satMod val="115000"/>
                </a:schemeClr>
              </a:gs>
              <a:gs pos="50000">
                <a:schemeClr val="accent2">
                  <a:shade val="67500"/>
                  <a:satMod val="115000"/>
                </a:schemeClr>
              </a:gs>
              <a:gs pos="100000">
                <a:schemeClr val="accent2">
                  <a:shade val="100000"/>
                  <a:satMod val="115000"/>
                </a:scheme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2800" b="1" dirty="0" err="1">
                <a:solidFill>
                  <a:schemeClr val="accent6"/>
                </a:solidFill>
                <a:effectLst>
                  <a:outerShdw blurRad="38100" dist="38100" dir="2700000" algn="tl">
                    <a:srgbClr val="000000">
                      <a:alpha val="43137"/>
                    </a:srgbClr>
                  </a:outerShdw>
                </a:effectLst>
              </a:rPr>
              <a:t>Tổng</a:t>
            </a:r>
            <a:r>
              <a:rPr lang="en-US" sz="2800" b="1" dirty="0">
                <a:solidFill>
                  <a:schemeClr val="accent6"/>
                </a:solidFill>
                <a:effectLst>
                  <a:outerShdw blurRad="38100" dist="38100" dir="2700000" algn="tl">
                    <a:srgbClr val="000000">
                      <a:alpha val="43137"/>
                    </a:srgbClr>
                  </a:outerShdw>
                </a:effectLst>
              </a:rPr>
              <a:t> </a:t>
            </a:r>
            <a:r>
              <a:rPr lang="en-US" sz="2800" b="1" dirty="0" err="1">
                <a:solidFill>
                  <a:schemeClr val="accent6"/>
                </a:solidFill>
                <a:effectLst>
                  <a:outerShdw blurRad="38100" dist="38100" dir="2700000" algn="tl">
                    <a:srgbClr val="000000">
                      <a:alpha val="43137"/>
                    </a:srgbClr>
                  </a:outerShdw>
                </a:effectLst>
              </a:rPr>
              <a:t>quan</a:t>
            </a:r>
            <a:r>
              <a:rPr lang="en-US" sz="2800" b="1" dirty="0">
                <a:solidFill>
                  <a:schemeClr val="accent6"/>
                </a:solidFill>
                <a:effectLst>
                  <a:outerShdw blurRad="38100" dist="38100" dir="2700000" algn="tl">
                    <a:srgbClr val="000000">
                      <a:alpha val="43137"/>
                    </a:srgbClr>
                  </a:outerShdw>
                </a:effectLst>
              </a:rPr>
              <a:t> </a:t>
            </a:r>
            <a:r>
              <a:rPr lang="en-US" sz="2800" b="1" dirty="0" err="1">
                <a:solidFill>
                  <a:schemeClr val="accent6"/>
                </a:solidFill>
                <a:effectLst>
                  <a:outerShdw blurRad="38100" dist="38100" dir="2700000" algn="tl">
                    <a:srgbClr val="000000">
                      <a:alpha val="43137"/>
                    </a:srgbClr>
                  </a:outerShdw>
                </a:effectLst>
              </a:rPr>
              <a:t>về</a:t>
            </a:r>
            <a:r>
              <a:rPr lang="en-US" sz="2800" b="1" dirty="0">
                <a:solidFill>
                  <a:schemeClr val="accent6"/>
                </a:solidFill>
                <a:effectLst>
                  <a:outerShdw blurRad="38100" dist="38100" dir="2700000" algn="tl">
                    <a:srgbClr val="000000">
                      <a:alpha val="43137"/>
                    </a:srgbClr>
                  </a:outerShdw>
                </a:effectLst>
              </a:rPr>
              <a:t> </a:t>
            </a:r>
            <a:r>
              <a:rPr lang="en-US" sz="2800" b="1" dirty="0" err="1">
                <a:solidFill>
                  <a:schemeClr val="accent6"/>
                </a:solidFill>
                <a:effectLst>
                  <a:outerShdw blurRad="38100" dist="38100" dir="2700000" algn="tl">
                    <a:srgbClr val="000000">
                      <a:alpha val="43137"/>
                    </a:srgbClr>
                  </a:outerShdw>
                </a:effectLst>
              </a:rPr>
              <a:t>JavaSwing</a:t>
            </a:r>
            <a:endParaRPr lang="en-US" sz="2800" dirty="0">
              <a:solidFill>
                <a:schemeClr val="accent6"/>
              </a:solidFill>
            </a:endParaRPr>
          </a:p>
        </p:txBody>
      </p:sp>
      <p:pic>
        <p:nvPicPr>
          <p:cNvPr id="6" name="Picture 2">
            <a:extLst>
              <a:ext uri="{FF2B5EF4-FFF2-40B4-BE49-F238E27FC236}">
                <a16:creationId xmlns:a16="http://schemas.microsoft.com/office/drawing/2014/main" id="{10AEE5EF-6371-4CC9-952D-A35016129FC5}"/>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80008" y="642066"/>
            <a:ext cx="2177953" cy="41209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Rectangle 6">
            <a:extLst>
              <a:ext uri="{FF2B5EF4-FFF2-40B4-BE49-F238E27FC236}">
                <a16:creationId xmlns:a16="http://schemas.microsoft.com/office/drawing/2014/main" id="{595BE10D-ED08-4C37-986E-C435B9196F3A}"/>
              </a:ext>
            </a:extLst>
          </p:cNvPr>
          <p:cNvSpPr/>
          <p:nvPr/>
        </p:nvSpPr>
        <p:spPr>
          <a:xfrm>
            <a:off x="4850614" y="1024800"/>
            <a:ext cx="3679083" cy="3170099"/>
          </a:xfrm>
          <a:prstGeom prst="rect">
            <a:avLst/>
          </a:prstGeom>
        </p:spPr>
        <p:txBody>
          <a:bodyPr wrap="square">
            <a:spAutoFit/>
          </a:bodyPr>
          <a:lstStyle/>
          <a:p>
            <a:pPr algn="just"/>
            <a:r>
              <a:rPr lang="en-US" sz="2000" b="1" dirty="0">
                <a:latin typeface="Times New Roman" panose="02020603050405020304" pitchFamily="18" charset="0"/>
                <a:cs typeface="Times New Roman" panose="02020603050405020304" pitchFamily="18" charset="0"/>
              </a:rPr>
              <a:t>Java Swing </a:t>
            </a:r>
            <a:r>
              <a:rPr lang="en-US" sz="2000" dirty="0" err="1">
                <a:latin typeface="Times New Roman" panose="02020603050405020304" pitchFamily="18" charset="0"/>
                <a:cs typeface="Times New Roman" panose="02020603050405020304" pitchFamily="18" charset="0"/>
              </a:rPr>
              <a:t>là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một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phần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Java Foundation Classes (JFC).</a:t>
            </a:r>
          </a:p>
          <a:p>
            <a:pPr algn="just"/>
            <a:endParaRPr lang="en-US" sz="2000" dirty="0">
              <a:latin typeface="Times New Roman" panose="02020603050405020304" pitchFamily="18" charset="0"/>
              <a:cs typeface="Times New Roman" panose="02020603050405020304" pitchFamily="18" charset="0"/>
            </a:endParaRPr>
          </a:p>
          <a:p>
            <a:pPr marL="342900" indent="-342900" algn="just">
              <a:buFontTx/>
              <a:buChar char="-"/>
            </a:pPr>
            <a:r>
              <a:rPr lang="en-US" sz="2000" dirty="0" err="1">
                <a:latin typeface="Times New Roman" panose="02020603050405020304" pitchFamily="18" charset="0"/>
                <a:cs typeface="Times New Roman" panose="02020603050405020304" pitchFamily="18" charset="0"/>
              </a:rPr>
              <a:t>Sử</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để</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tạo</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các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ứng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dụng</a:t>
            </a:r>
            <a:r>
              <a:rPr lang="en-US" sz="2000" dirty="0">
                <a:latin typeface="Times New Roman" panose="02020603050405020304" pitchFamily="18" charset="0"/>
                <a:cs typeface="Times New Roman" panose="02020603050405020304" pitchFamily="18" charset="0"/>
              </a:rPr>
              <a:t> Window-Based. </a:t>
            </a:r>
          </a:p>
          <a:p>
            <a:pPr marL="342900" indent="-342900">
              <a:buFontTx/>
              <a:buChar char="-"/>
            </a:pP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xây</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dựng</a:t>
            </a:r>
            <a:r>
              <a:rPr lang="en-US" sz="2000" dirty="0">
                <a:latin typeface="Times New Roman" panose="02020603050405020304" pitchFamily="18" charset="0"/>
                <a:cs typeface="Times New Roman" panose="02020603050405020304" pitchFamily="18" charset="0"/>
              </a:rPr>
              <a:t> ở </a:t>
            </a:r>
            <a:r>
              <a:rPr lang="en-US" sz="2000" dirty="0" err="1">
                <a:latin typeface="Times New Roman" panose="02020603050405020304" pitchFamily="18" charset="0"/>
                <a:cs typeface="Times New Roman" panose="02020603050405020304" pitchFamily="18" charset="0"/>
              </a:rPr>
              <a:t>trên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cùng</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của</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AWT</a:t>
            </a:r>
            <a:endParaRPr lang="en-US" sz="2000" dirty="0">
              <a:latin typeface="Times New Roman" panose="02020603050405020304" pitchFamily="18" charset="0"/>
              <a:cs typeface="Times New Roman" panose="02020603050405020304" pitchFamily="18" charset="0"/>
            </a:endParaRPr>
          </a:p>
          <a:p>
            <a:r>
              <a:rPr lang="en-US" sz="2000" dirty="0">
                <a:latin typeface="Times New Roman" panose="02020603050405020304" pitchFamily="18" charset="0"/>
                <a:cs typeface="Times New Roman" panose="02020603050405020304" pitchFamily="18" charset="0"/>
              </a:rPr>
              <a:t>     (Abstract Windowing Toolkit).</a:t>
            </a:r>
          </a:p>
          <a:p>
            <a:r>
              <a:rPr lang="en-US" sz="2000" dirty="0">
                <a:latin typeface="Times New Roman" panose="02020603050405020304" pitchFamily="18" charset="0"/>
                <a:cs typeface="Times New Roman" panose="02020603050405020304" pitchFamily="18" charset="0"/>
              </a:rPr>
              <a:t>-    API </a:t>
            </a:r>
            <a:r>
              <a:rPr lang="en-US" sz="2000" dirty="0" err="1">
                <a:latin typeface="Times New Roman" panose="02020603050405020304" pitchFamily="18" charset="0"/>
                <a:cs typeface="Times New Roman" panose="02020603050405020304" pitchFamily="18" charset="0"/>
              </a:rPr>
              <a:t>và</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được</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viết</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hoàn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toàn</a:t>
            </a:r>
            <a:r>
              <a:rPr lang="en-US" sz="2000" dirty="0">
                <a:latin typeface="Times New Roman" panose="02020603050405020304" pitchFamily="18" charset="0"/>
                <a:cs typeface="Times New Roman" panose="02020603050405020304" pitchFamily="18" charset="0"/>
              </a:rPr>
              <a:t> </a:t>
            </a:r>
            <a:r>
              <a:rPr lang="en-US" sz="2000" dirty="0" err="1">
                <a:latin typeface="Times New Roman" panose="02020603050405020304" pitchFamily="18" charset="0"/>
                <a:cs typeface="Times New Roman" panose="02020603050405020304" pitchFamily="18" charset="0"/>
              </a:rPr>
              <a:t>bằng</a:t>
            </a:r>
            <a:r>
              <a:rPr lang="en-US" sz="2000" dirty="0">
                <a:latin typeface="Times New Roman" panose="02020603050405020304" pitchFamily="18" charset="0"/>
                <a:cs typeface="Times New Roman" panose="02020603050405020304" pitchFamily="18" charset="0"/>
              </a:rPr>
              <a:t> Java.</a:t>
            </a:r>
          </a:p>
        </p:txBody>
      </p:sp>
      <p:sp>
        <p:nvSpPr>
          <p:cNvPr id="10" name="Google Shape;3842;p41">
            <a:extLst>
              <a:ext uri="{FF2B5EF4-FFF2-40B4-BE49-F238E27FC236}">
                <a16:creationId xmlns:a16="http://schemas.microsoft.com/office/drawing/2014/main" id="{58984DCF-577C-4B4D-8205-7BDD3AB5FD89}"/>
              </a:ext>
            </a:extLst>
          </p:cNvPr>
          <p:cNvSpPr/>
          <p:nvPr/>
        </p:nvSpPr>
        <p:spPr>
          <a:xfrm>
            <a:off x="4572000" y="1128881"/>
            <a:ext cx="189571" cy="175812"/>
          </a:xfrm>
          <a:prstGeom prst="roundRect">
            <a:avLst>
              <a:gd name="adj" fmla="val 16667"/>
            </a:avLst>
          </a:prstGeom>
          <a:gradFill>
            <a:gsLst>
              <a:gs pos="0">
                <a:schemeClr val="accent2"/>
              </a:gs>
              <a:gs pos="100000">
                <a:schemeClr val="accent3"/>
              </a:gs>
            </a:gsLst>
            <a:lin ang="0" scaled="0"/>
          </a:gra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Tree>
    <p:extLst>
      <p:ext uri="{BB962C8B-B14F-4D97-AF65-F5344CB8AC3E}">
        <p14:creationId xmlns:p14="http://schemas.microsoft.com/office/powerpoint/2010/main" val="40905983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animEffect transition="in" filter="barn(inVertical)">
                                      <p:cBhvr>
                                        <p:cTn id="7" dur="500"/>
                                        <p:tgtEl>
                                          <p:spTgt spid="5"/>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7"/>
                                        </p:tgtEl>
                                        <p:attrNameLst>
                                          <p:attrName>style.visibility</p:attrName>
                                        </p:attrNameLst>
                                      </p:cBhvr>
                                      <p:to>
                                        <p:strVal val="visible"/>
                                      </p:to>
                                    </p:set>
                                    <p:animEffect transition="in" filter="barn(inVertical)">
                                      <p:cBhvr>
                                        <p:cTn id="13" dur="500"/>
                                        <p:tgtEl>
                                          <p:spTgt spid="7"/>
                                        </p:tgtEl>
                                      </p:cBhvr>
                                    </p:animEffect>
                                  </p:childTnLst>
                                </p:cTn>
                              </p:par>
                              <p:par>
                                <p:cTn id="14" presetID="16" presetClass="entr" presetSubtype="21" fill="hold" grpId="0" nodeType="withEffect">
                                  <p:stCondLst>
                                    <p:cond delay="0"/>
                                  </p:stCondLst>
                                  <p:childTnLst>
                                    <p:set>
                                      <p:cBhvr>
                                        <p:cTn id="15" dur="1" fill="hold">
                                          <p:stCondLst>
                                            <p:cond delay="0"/>
                                          </p:stCondLst>
                                        </p:cTn>
                                        <p:tgtEl>
                                          <p:spTgt spid="10"/>
                                        </p:tgtEl>
                                        <p:attrNameLst>
                                          <p:attrName>style.visibility</p:attrName>
                                        </p:attrNameLst>
                                      </p:cBhvr>
                                      <p:to>
                                        <p:strVal val="visible"/>
                                      </p:to>
                                    </p:set>
                                    <p:animEffect transition="in" filter="barn(inVertical)">
                                      <p:cBhvr>
                                        <p:cTn id="16" dur="500"/>
                                        <p:tgtEl>
                                          <p:spTgt spid="1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7" grpId="0"/>
      <p:bldP spid="10" grpId="0" animBg="1"/>
    </p:bldLst>
  </p:timing>
</p:sld>
</file>

<file path=ppt/theme/theme1.xml><?xml version="1.0" encoding="utf-8"?>
<a:theme xmlns:a="http://schemas.openxmlformats.org/drawingml/2006/main" name="Cell Phone Evolution by Slidesgo">
  <a:themeElements>
    <a:clrScheme name="Simple Light">
      <a:dk1>
        <a:srgbClr val="434343"/>
      </a:dk1>
      <a:lt1>
        <a:srgbClr val="EDD8BB"/>
      </a:lt1>
      <a:dk2>
        <a:srgbClr val="FEF7E1"/>
      </a:dk2>
      <a:lt2>
        <a:srgbClr val="EF8E7D"/>
      </a:lt2>
      <a:accent1>
        <a:srgbClr val="E2AA87"/>
      </a:accent1>
      <a:accent2>
        <a:srgbClr val="D0E0E3"/>
      </a:accent2>
      <a:accent3>
        <a:srgbClr val="A2D3C7"/>
      </a:accent3>
      <a:accent4>
        <a:srgbClr val="073763"/>
      </a:accent4>
      <a:accent5>
        <a:srgbClr val="999999"/>
      </a:accent5>
      <a:accent6>
        <a:srgbClr val="FFFFFF"/>
      </a:accent6>
      <a:hlink>
        <a:srgbClr val="434343"/>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1180</TotalTime>
  <Words>1061</Words>
  <Application>Microsoft Office PowerPoint</Application>
  <PresentationFormat>On-screen Show (16:9)</PresentationFormat>
  <Paragraphs>134</Paragraphs>
  <Slides>28</Slides>
  <Notes>1</Notes>
  <HiddenSlides>0</HiddenSlides>
  <MMClips>1</MMClips>
  <ScaleCrop>false</ScaleCrop>
  <HeadingPairs>
    <vt:vector size="6" baseType="variant">
      <vt:variant>
        <vt:lpstr>Fonts Used</vt:lpstr>
      </vt:variant>
      <vt:variant>
        <vt:i4>11</vt:i4>
      </vt:variant>
      <vt:variant>
        <vt:lpstr>Theme</vt:lpstr>
      </vt:variant>
      <vt:variant>
        <vt:i4>1</vt:i4>
      </vt:variant>
      <vt:variant>
        <vt:lpstr>Slide Titles</vt:lpstr>
      </vt:variant>
      <vt:variant>
        <vt:i4>28</vt:i4>
      </vt:variant>
    </vt:vector>
  </HeadingPairs>
  <TitlesOfParts>
    <vt:vector size="40" baseType="lpstr">
      <vt:lpstr>Nunito Light</vt:lpstr>
      <vt:lpstr>Calibri</vt:lpstr>
      <vt:lpstr>Arial</vt:lpstr>
      <vt:lpstr>Wingdings</vt:lpstr>
      <vt:lpstr>Fira Sans Extra Condensed SemiBold</vt:lpstr>
      <vt:lpstr>Bebas Neue</vt:lpstr>
      <vt:lpstr>Signika</vt:lpstr>
      <vt:lpstr>Consolas</vt:lpstr>
      <vt:lpstr>Roboto</vt:lpstr>
      <vt:lpstr>Times New Roman</vt:lpstr>
      <vt:lpstr>Quicksand</vt:lpstr>
      <vt:lpstr>Cell Phone Evolution by Slidesgo</vt:lpstr>
      <vt:lpstr>NGHIÊN CỨU KHOA HỌC</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Sơ đồ phân cấp Java Swing</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Thiết kế cơ sở dữ liệu</vt:lpstr>
      <vt:lpstr>3. Xây dựng chương trình</vt:lpstr>
      <vt:lpstr>PowerPoint Presentation</vt:lpstr>
      <vt:lpstr>PowerPoint Presentation</vt:lpstr>
      <vt:lpstr>PowerPoint Presentation</vt:lpstr>
      <vt:lpstr>4. KẾT LUẬN VÀ HƯỚNG PHÁT TRIỂN </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Cell Phone Evolution</dc:title>
  <dc:creator>Admin</dc:creator>
  <cp:lastModifiedBy>Le Quang Dien</cp:lastModifiedBy>
  <cp:revision>40</cp:revision>
  <dcterms:modified xsi:type="dcterms:W3CDTF">2023-05-19T02:59:25Z</dcterms:modified>
</cp:coreProperties>
</file>